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581" r:id="rId2"/>
    <p:sldId id="723" r:id="rId3"/>
    <p:sldId id="705" r:id="rId4"/>
    <p:sldId id="724" r:id="rId5"/>
    <p:sldId id="714" r:id="rId6"/>
    <p:sldId id="725" r:id="rId7"/>
    <p:sldId id="727" r:id="rId8"/>
    <p:sldId id="726" r:id="rId9"/>
    <p:sldId id="729" r:id="rId10"/>
    <p:sldId id="728" r:id="rId11"/>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78" autoAdjust="0"/>
    <p:restoredTop sz="73339" autoAdjust="0"/>
  </p:normalViewPr>
  <p:slideViewPr>
    <p:cSldViewPr>
      <p:cViewPr varScale="1">
        <p:scale>
          <a:sx n="181" d="100"/>
          <a:sy n="181" d="100"/>
        </p:scale>
        <p:origin x="192" y="360"/>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1/25/19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788377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6679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953856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662053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Mark </a:t>
            </a:r>
            <a:r>
              <a:rPr lang="en-US" sz="4400" kern="0" dirty="0" smtClean="0">
                <a:solidFill>
                  <a:srgbClr val="FFFF00"/>
                </a:solidFill>
                <a:latin typeface="+mn-lt"/>
                <a:ea typeface="+mn-ea"/>
                <a:cs typeface="+mn-cs"/>
              </a:rPr>
              <a:t>6 : 30-56</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1421" y="49188"/>
            <a:ext cx="8568952"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1.  We give what we have.  God takes care of the Rest</a:t>
            </a:r>
            <a:endParaRPr lang="en-AU" sz="2000" dirty="0">
              <a:solidFill>
                <a:srgbClr val="FFFF00"/>
              </a:solidFill>
              <a:latin typeface="Times New Roman" charset="0"/>
              <a:ea typeface="Times New Roman" charset="0"/>
              <a:cs typeface="Times New Roman" charset="0"/>
            </a:endParaRPr>
          </a:p>
        </p:txBody>
      </p:sp>
      <p:sp>
        <p:nvSpPr>
          <p:cNvPr id="10" name="TextBox 9"/>
          <p:cNvSpPr txBox="1"/>
          <p:nvPr/>
        </p:nvSpPr>
        <p:spPr>
          <a:xfrm>
            <a:off x="168825" y="686000"/>
            <a:ext cx="896233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God miraculously fed bread to the people of Israel out in the wilderness.</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This is something that only God can do.</a:t>
            </a:r>
            <a:r>
              <a:rPr lang="en-US" sz="2000" dirty="0" smtClean="0">
                <a:solidFill>
                  <a:schemeClr val="bg1"/>
                </a:solidFill>
                <a:latin typeface="Times New Roman" charset="0"/>
                <a:ea typeface="Times New Roman" charset="0"/>
                <a:cs typeface="Times New Roman" charset="0"/>
              </a:rPr>
              <a:t>  </a:t>
            </a:r>
            <a:endParaRPr lang="en-US" sz="2000" dirty="0" smtClean="0">
              <a:solidFill>
                <a:schemeClr val="bg1"/>
              </a:solidFill>
              <a:latin typeface="Times New Roman" charset="0"/>
              <a:ea typeface="Times New Roman" charset="0"/>
              <a:cs typeface="Times New Roman" charset="0"/>
            </a:endParaRPr>
          </a:p>
        </p:txBody>
      </p:sp>
      <p:sp>
        <p:nvSpPr>
          <p:cNvPr id="16" name="TextBox 15"/>
          <p:cNvSpPr txBox="1"/>
          <p:nvPr/>
        </p:nvSpPr>
        <p:spPr>
          <a:xfrm>
            <a:off x="-12845" y="403253"/>
            <a:ext cx="9143999"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2.  Jesus is ‘The Christ’, the Son </a:t>
            </a:r>
            <a:r>
              <a:rPr lang="en-US" sz="2000" dirty="0">
                <a:solidFill>
                  <a:srgbClr val="FFFF00"/>
                </a:solidFill>
                <a:latin typeface="Times New Roman" charset="0"/>
                <a:ea typeface="Times New Roman" charset="0"/>
                <a:cs typeface="Times New Roman" charset="0"/>
              </a:rPr>
              <a:t>of God </a:t>
            </a:r>
            <a:r>
              <a:rPr lang="en-US" sz="2000" dirty="0" smtClean="0">
                <a:solidFill>
                  <a:srgbClr val="FFFF00"/>
                </a:solidFill>
                <a:latin typeface="Times New Roman" charset="0"/>
                <a:ea typeface="Times New Roman" charset="0"/>
                <a:cs typeface="Times New Roman" charset="0"/>
              </a:rPr>
              <a:t>       (</a:t>
            </a:r>
            <a:r>
              <a:rPr lang="en-US" sz="2000" dirty="0">
                <a:solidFill>
                  <a:srgbClr val="FFFF00"/>
                </a:solidFill>
                <a:latin typeface="Times New Roman" charset="0"/>
                <a:ea typeface="Times New Roman" charset="0"/>
                <a:cs typeface="Times New Roman" charset="0"/>
              </a:rPr>
              <a:t>Jesus is God who deserves our Worship)</a:t>
            </a:r>
            <a:endParaRPr lang="en-AU" sz="2000" dirty="0">
              <a:solidFill>
                <a:srgbClr val="FFFF00"/>
              </a:solidFill>
              <a:latin typeface="Times New Roman" charset="0"/>
              <a:ea typeface="Times New Roman" charset="0"/>
              <a:cs typeface="Times New Roman" charset="0"/>
            </a:endParaRPr>
          </a:p>
        </p:txBody>
      </p:sp>
      <mc:AlternateContent xmlns:mc="http://schemas.openxmlformats.org/markup-compatibility/2006">
        <mc:Choice xmlns:a14="http://schemas.microsoft.com/office/drawing/2010/main" Requires="a14">
          <p:sp>
            <p:nvSpPr>
              <p:cNvPr id="3" name="TextBox 2"/>
              <p:cNvSpPr txBox="1"/>
              <p:nvPr/>
            </p:nvSpPr>
            <p:spPr>
              <a:xfrm>
                <a:off x="-2206" y="1439175"/>
                <a:ext cx="8712968" cy="276999"/>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sSup>
                        <m:sSupPr>
                          <m:ctrlPr>
                            <a:rPr lang="en-AU" i="1" dirty="0" smtClean="0">
                              <a:solidFill>
                                <a:schemeClr val="bg1"/>
                              </a:solidFill>
                              <a:latin typeface="Cambria Math" charset="0"/>
                              <a:ea typeface="Cambria Math" charset="0"/>
                              <a:cs typeface="Cambria Math" charset="0"/>
                            </a:rPr>
                          </m:ctrlPr>
                        </m:sSupPr>
                        <m:e>
                          <m:r>
                            <a:rPr lang="en-US" b="0" i="1" dirty="0" smtClean="0">
                              <a:solidFill>
                                <a:schemeClr val="bg1"/>
                              </a:solidFill>
                              <a:latin typeface="Cambria Math" charset="0"/>
                              <a:ea typeface="Cambria Math" charset="0"/>
                              <a:cs typeface="Cambria Math" charset="0"/>
                            </a:rPr>
                            <m:t>(5 </m:t>
                          </m:r>
                          <m:r>
                            <a:rPr lang="en-US" b="0" i="1" dirty="0" smtClean="0">
                              <a:solidFill>
                                <a:schemeClr val="bg1"/>
                              </a:solidFill>
                              <a:latin typeface="Cambria Math" charset="0"/>
                              <a:ea typeface="Cambria Math" charset="0"/>
                              <a:cs typeface="Cambria Math" charset="0"/>
                            </a:rPr>
                            <m:t>𝑙𝑜𝑎𝑣𝑒𝑠</m:t>
                          </m:r>
                          <m:r>
                            <a:rPr lang="en-US" b="0" i="1" dirty="0" smtClean="0">
                              <a:solidFill>
                                <a:schemeClr val="bg1"/>
                              </a:solidFill>
                              <a:latin typeface="Cambria Math" charset="0"/>
                              <a:ea typeface="Cambria Math" charset="0"/>
                              <a:cs typeface="Cambria Math" charset="0"/>
                            </a:rPr>
                            <m:t>+2 </m:t>
                          </m:r>
                          <m:r>
                            <a:rPr lang="en-US" b="0" i="1" dirty="0" smtClean="0">
                              <a:solidFill>
                                <a:schemeClr val="bg1"/>
                              </a:solidFill>
                              <a:latin typeface="Cambria Math" charset="0"/>
                              <a:ea typeface="Cambria Math" charset="0"/>
                              <a:cs typeface="Cambria Math" charset="0"/>
                            </a:rPr>
                            <m:t>𝑓𝑖𝑠h</m:t>
                          </m:r>
                          <m:r>
                            <a:rPr lang="en-US" b="0" i="1" dirty="0" smtClean="0">
                              <a:solidFill>
                                <a:schemeClr val="bg1"/>
                              </a:solidFill>
                              <a:latin typeface="Cambria Math" charset="0"/>
                              <a:ea typeface="Cambria Math" charset="0"/>
                              <a:cs typeface="Cambria Math" charset="0"/>
                            </a:rPr>
                            <m:t>)</m:t>
                          </m:r>
                        </m:e>
                        <m:sup>
                          <m:r>
                            <a:rPr lang="en-US" b="0" i="1" dirty="0" smtClean="0">
                              <a:solidFill>
                                <a:schemeClr val="bg1"/>
                              </a:solidFill>
                              <a:latin typeface="Cambria Math" charset="0"/>
                              <a:ea typeface="Cambria Math" charset="0"/>
                              <a:cs typeface="Cambria Math" charset="0"/>
                            </a:rPr>
                            <m:t>𝐽𝑒𝑠𝑢𝑠</m:t>
                          </m:r>
                        </m:sup>
                      </m:sSup>
                      <m:r>
                        <a:rPr lang="en-US" b="0" i="1" dirty="0" smtClean="0">
                          <a:solidFill>
                            <a:schemeClr val="bg1"/>
                          </a:solidFill>
                          <a:latin typeface="Cambria Math" charset="0"/>
                          <a:ea typeface="Cambria Math" charset="0"/>
                          <a:cs typeface="Cambria Math" charset="0"/>
                        </a:rPr>
                        <m:t> </m:t>
                      </m:r>
                      <m:r>
                        <a:rPr lang="en-AU" i="1" dirty="0" smtClean="0">
                          <a:solidFill>
                            <a:schemeClr val="bg1"/>
                          </a:solidFill>
                          <a:latin typeface="Cambria Math" charset="0"/>
                          <a:ea typeface="Cambria Math" charset="0"/>
                          <a:cs typeface="Cambria Math" charset="0"/>
                        </a:rPr>
                        <m:t>−</m:t>
                      </m:r>
                      <m:r>
                        <a:rPr lang="en-US" b="0" i="1" dirty="0" smtClean="0">
                          <a:solidFill>
                            <a:schemeClr val="bg1"/>
                          </a:solidFill>
                          <a:latin typeface="Cambria Math" charset="0"/>
                          <a:ea typeface="Cambria Math" charset="0"/>
                          <a:cs typeface="Cambria Math" charset="0"/>
                        </a:rPr>
                        <m:t> </m:t>
                      </m:r>
                      <m:d>
                        <m:dPr>
                          <m:ctrlPr>
                            <a:rPr lang="en-US" b="0" i="1" smtClean="0">
                              <a:solidFill>
                                <a:schemeClr val="bg1"/>
                              </a:solidFill>
                              <a:latin typeface="Cambria Math" charset="0"/>
                              <a:ea typeface="Cambria Math" charset="0"/>
                              <a:cs typeface="Cambria Math" charset="0"/>
                            </a:rPr>
                          </m:ctrlPr>
                        </m:dPr>
                        <m:e>
                          <m:r>
                            <a:rPr lang="en-US" b="0" i="1" smtClean="0">
                              <a:solidFill>
                                <a:schemeClr val="bg1"/>
                              </a:solidFill>
                              <a:latin typeface="Cambria Math" charset="0"/>
                            </a:rPr>
                            <m:t>𝑎𝑝𝑝𝑒𝑡𝑖𝑡𝑒</m:t>
                          </m:r>
                          <m:r>
                            <a:rPr lang="en-US" b="0" i="1" smtClean="0">
                              <a:solidFill>
                                <a:schemeClr val="bg1"/>
                              </a:solidFill>
                              <a:latin typeface="Cambria Math" charset="0"/>
                            </a:rPr>
                            <m:t> </m:t>
                          </m:r>
                          <m:r>
                            <a:rPr lang="en-US" b="0" i="1" smtClean="0">
                              <a:solidFill>
                                <a:schemeClr val="bg1"/>
                              </a:solidFill>
                              <a:latin typeface="Cambria Math" charset="0"/>
                            </a:rPr>
                            <m:t>𝑜𝑓</m:t>
                          </m:r>
                          <m:r>
                            <a:rPr lang="en-US" b="0" i="1" smtClean="0">
                              <a:solidFill>
                                <a:schemeClr val="bg1"/>
                              </a:solidFill>
                              <a:latin typeface="Cambria Math" charset="0"/>
                            </a:rPr>
                            <m:t> </m:t>
                          </m:r>
                          <m:r>
                            <a:rPr lang="en-US" b="0" i="1" smtClean="0">
                              <a:solidFill>
                                <a:schemeClr val="bg1"/>
                              </a:solidFill>
                              <a:latin typeface="Cambria Math" charset="0"/>
                            </a:rPr>
                            <m:t>𝑎</m:t>
                          </m:r>
                          <m:r>
                            <a:rPr lang="en-US" b="0" i="1" smtClean="0">
                              <a:solidFill>
                                <a:schemeClr val="bg1"/>
                              </a:solidFill>
                              <a:latin typeface="Cambria Math" charset="0"/>
                            </a:rPr>
                            <m:t> </m:t>
                          </m:r>
                          <m:r>
                            <a:rPr lang="en-US" b="0" i="1" smtClean="0">
                              <a:solidFill>
                                <a:schemeClr val="bg1"/>
                              </a:solidFill>
                              <a:latin typeface="Cambria Math" charset="0"/>
                            </a:rPr>
                            <m:t>𝑚𝑎𝑛</m:t>
                          </m:r>
                          <m:r>
                            <a:rPr lang="en-US" b="0" i="1" smtClean="0">
                              <a:solidFill>
                                <a:schemeClr val="bg1"/>
                              </a:solidFill>
                              <a:latin typeface="Cambria Math" charset="0"/>
                            </a:rPr>
                            <m:t> × 5000</m:t>
                          </m:r>
                        </m:e>
                      </m:d>
                      <m:r>
                        <a:rPr lang="mr-IN" b="0" i="1" smtClean="0">
                          <a:solidFill>
                            <a:schemeClr val="bg1"/>
                          </a:solidFill>
                          <a:latin typeface="Cambria Math" charset="0"/>
                          <a:ea typeface="Cambria Math" charset="0"/>
                          <a:cs typeface="Cambria Math" charset="0"/>
                        </a:rPr>
                        <m:t>=</m:t>
                      </m:r>
                      <m:r>
                        <a:rPr lang="en-US" b="0" i="1" smtClean="0">
                          <a:solidFill>
                            <a:schemeClr val="bg1"/>
                          </a:solidFill>
                          <a:latin typeface="Cambria Math" charset="0"/>
                          <a:ea typeface="Cambria Math" charset="0"/>
                          <a:cs typeface="Cambria Math" charset="0"/>
                        </a:rPr>
                        <m:t>12 </m:t>
                      </m:r>
                      <m:r>
                        <a:rPr lang="en-US" b="0" i="1" smtClean="0">
                          <a:solidFill>
                            <a:schemeClr val="bg1"/>
                          </a:solidFill>
                          <a:latin typeface="Cambria Math" charset="0"/>
                          <a:ea typeface="Cambria Math" charset="0"/>
                          <a:cs typeface="Cambria Math" charset="0"/>
                        </a:rPr>
                        <m:t>𝐵𝑎𝑠𝑘𝑒𝑡𝑠</m:t>
                      </m:r>
                      <m:r>
                        <a:rPr lang="en-US" b="0" i="1" smtClean="0">
                          <a:solidFill>
                            <a:schemeClr val="bg1"/>
                          </a:solidFill>
                          <a:latin typeface="Cambria Math" charset="0"/>
                          <a:ea typeface="Cambria Math" charset="0"/>
                          <a:cs typeface="Cambria Math" charset="0"/>
                        </a:rPr>
                        <m:t> </m:t>
                      </m:r>
                      <m:r>
                        <a:rPr lang="en-US" b="0" i="1" smtClean="0">
                          <a:solidFill>
                            <a:schemeClr val="bg1"/>
                          </a:solidFill>
                          <a:latin typeface="Cambria Math" charset="0"/>
                          <a:ea typeface="Cambria Math" charset="0"/>
                          <a:cs typeface="Cambria Math" charset="0"/>
                        </a:rPr>
                        <m:t>𝑜𝑓</m:t>
                      </m:r>
                      <m:r>
                        <a:rPr lang="en-US" b="0" i="1" smtClean="0">
                          <a:solidFill>
                            <a:schemeClr val="bg1"/>
                          </a:solidFill>
                          <a:latin typeface="Cambria Math" charset="0"/>
                          <a:ea typeface="Cambria Math" charset="0"/>
                          <a:cs typeface="Cambria Math" charset="0"/>
                        </a:rPr>
                        <m:t> </m:t>
                      </m:r>
                      <m:r>
                        <a:rPr lang="en-US" b="0" i="1" smtClean="0">
                          <a:solidFill>
                            <a:schemeClr val="bg1"/>
                          </a:solidFill>
                          <a:latin typeface="Cambria Math" charset="0"/>
                          <a:ea typeface="Cambria Math" charset="0"/>
                          <a:cs typeface="Cambria Math" charset="0"/>
                        </a:rPr>
                        <m:t>𝐿𝑒𝑓𝑡𝑜𝑣𝑒𝑟𝑠</m:t>
                      </m:r>
                    </m:oMath>
                  </m:oMathPara>
                </a14:m>
                <a:endParaRPr lang="en-AU" i="1" dirty="0">
                  <a:solidFill>
                    <a:schemeClr val="bg1"/>
                  </a:solidFill>
                  <a:latin typeface="Cambria Math" charset="0"/>
                </a:endParaRPr>
              </a:p>
            </p:txBody>
          </p:sp>
        </mc:Choice>
        <mc:Fallback>
          <p:sp>
            <p:nvSpPr>
              <p:cNvPr id="3" name="TextBox 2"/>
              <p:cNvSpPr txBox="1">
                <a:spLocks noRot="1" noChangeAspect="1" noMove="1" noResize="1" noEditPoints="1" noAdjustHandles="1" noChangeArrowheads="1" noChangeShapeType="1" noTextEdit="1"/>
              </p:cNvSpPr>
              <p:nvPr/>
            </p:nvSpPr>
            <p:spPr>
              <a:xfrm>
                <a:off x="-2206" y="1439175"/>
                <a:ext cx="8712968" cy="276999"/>
              </a:xfrm>
              <a:prstGeom prst="rect">
                <a:avLst/>
              </a:prstGeom>
              <a:blipFill rotWithShape="0">
                <a:blip r:embed="rId3"/>
                <a:stretch>
                  <a:fillRect t="-141304" b="-178261"/>
                </a:stretch>
              </a:blipFill>
            </p:spPr>
            <p:txBody>
              <a:bodyPr/>
              <a:lstStyle/>
              <a:p>
                <a:r>
                  <a:rPr lang="en-AU">
                    <a:noFill/>
                  </a:rPr>
                  <a:t> </a:t>
                </a:r>
              </a:p>
            </p:txBody>
          </p:sp>
        </mc:Fallback>
      </mc:AlternateContent>
      <p:sp>
        <p:nvSpPr>
          <p:cNvPr id="23" name="TextBox 22"/>
          <p:cNvSpPr txBox="1"/>
          <p:nvPr/>
        </p:nvSpPr>
        <p:spPr>
          <a:xfrm>
            <a:off x="-2206" y="2034977"/>
            <a:ext cx="4680520" cy="369332"/>
          </a:xfrm>
          <a:prstGeom prst="rect">
            <a:avLst/>
          </a:prstGeom>
          <a:noFill/>
        </p:spPr>
        <p:txBody>
          <a:bodyPr wrap="square" rtlCol="0">
            <a:spAutoFit/>
          </a:bodyPr>
          <a:lstStyle/>
          <a:p>
            <a:r>
              <a:rPr lang="en-US" dirty="0" smtClean="0">
                <a:solidFill>
                  <a:srgbClr val="FFFF00"/>
                </a:solidFill>
                <a:latin typeface="Times New Roman" charset="0"/>
                <a:ea typeface="Times New Roman" charset="0"/>
                <a:cs typeface="Times New Roman" charset="0"/>
              </a:rPr>
              <a:t>Jesus walks on water.  The disciples are terrified.  </a:t>
            </a:r>
            <a:endParaRPr lang="en-AU" dirty="0">
              <a:solidFill>
                <a:srgbClr val="FFFF00"/>
              </a:solidFill>
              <a:latin typeface="Times New Roman" charset="0"/>
              <a:ea typeface="Times New Roman" charset="0"/>
              <a:cs typeface="Times New Roman" charset="0"/>
            </a:endParaRPr>
          </a:p>
        </p:txBody>
      </p:sp>
      <p:sp>
        <p:nvSpPr>
          <p:cNvPr id="24" name="TextBox 23"/>
          <p:cNvSpPr txBox="1"/>
          <p:nvPr/>
        </p:nvSpPr>
        <p:spPr>
          <a:xfrm>
            <a:off x="168824" y="1761463"/>
            <a:ext cx="8962331"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Jesus fed bread to the people in the wilderness.  Only God can do this</a:t>
            </a:r>
            <a:endParaRPr lang="en-US" sz="2000" dirty="0" smtClean="0">
              <a:solidFill>
                <a:schemeClr val="bg1"/>
              </a:solidFill>
              <a:latin typeface="Times New Roman" charset="0"/>
              <a:ea typeface="Times New Roman" charset="0"/>
              <a:cs typeface="Times New Roman" charset="0"/>
            </a:endParaRPr>
          </a:p>
        </p:txBody>
      </p:sp>
      <p:sp>
        <p:nvSpPr>
          <p:cNvPr id="6" name="Rectangle 5"/>
          <p:cNvSpPr/>
          <p:nvPr/>
        </p:nvSpPr>
        <p:spPr>
          <a:xfrm>
            <a:off x="901252" y="2404309"/>
            <a:ext cx="6385210" cy="646331"/>
          </a:xfrm>
          <a:prstGeom prst="rect">
            <a:avLst/>
          </a:prstGeom>
          <a:ln>
            <a:solidFill>
              <a:schemeClr val="bg1"/>
            </a:solidFill>
          </a:ln>
        </p:spPr>
        <p:txBody>
          <a:bodyPr wrap="none">
            <a:spAutoFit/>
          </a:bodyPr>
          <a:lstStyle/>
          <a:p>
            <a:pPr algn="r"/>
            <a:r>
              <a:rPr lang="en-AU" dirty="0">
                <a:solidFill>
                  <a:schemeClr val="bg1"/>
                </a:solidFill>
                <a:latin typeface="Times New Roman" charset="0"/>
                <a:ea typeface="Arial" charset="0"/>
              </a:rPr>
              <a:t>God tells </a:t>
            </a:r>
            <a:r>
              <a:rPr lang="en-AU" dirty="0" smtClean="0">
                <a:solidFill>
                  <a:schemeClr val="bg1"/>
                </a:solidFill>
                <a:latin typeface="Times New Roman" charset="0"/>
                <a:ea typeface="Arial" charset="0"/>
              </a:rPr>
              <a:t>Moses His Name, </a:t>
            </a:r>
            <a:r>
              <a:rPr lang="en-AU" dirty="0" err="1">
                <a:solidFill>
                  <a:schemeClr val="bg1"/>
                </a:solidFill>
                <a:latin typeface="Times" charset="0"/>
                <a:ea typeface="Arial" charset="0"/>
                <a:cs typeface="Times New Roman" charset="0"/>
              </a:rPr>
              <a:t>Ἐγώ</a:t>
            </a:r>
            <a:r>
              <a:rPr lang="en-AU" dirty="0">
                <a:solidFill>
                  <a:schemeClr val="bg1"/>
                </a:solidFill>
                <a:latin typeface="Times" charset="0"/>
                <a:ea typeface="Arial" charset="0"/>
                <a:cs typeface="Times New Roman" charset="0"/>
              </a:rPr>
              <a:t> </a:t>
            </a:r>
            <a:r>
              <a:rPr lang="en-AU" dirty="0" err="1">
                <a:solidFill>
                  <a:schemeClr val="bg1"/>
                </a:solidFill>
                <a:latin typeface="Times" charset="0"/>
                <a:ea typeface="Arial" charset="0"/>
                <a:cs typeface="Times New Roman" charset="0"/>
              </a:rPr>
              <a:t>εἰμι</a:t>
            </a:r>
            <a:r>
              <a:rPr lang="en-AU" dirty="0">
                <a:solidFill>
                  <a:schemeClr val="bg1"/>
                </a:solidFill>
                <a:latin typeface="Times New Roman" charset="0"/>
                <a:ea typeface="Arial" charset="0"/>
              </a:rPr>
              <a:t>  (Ego </a:t>
            </a:r>
            <a:r>
              <a:rPr lang="en-AU" dirty="0" err="1">
                <a:solidFill>
                  <a:schemeClr val="bg1"/>
                </a:solidFill>
                <a:latin typeface="Times New Roman" charset="0"/>
                <a:ea typeface="Arial" charset="0"/>
              </a:rPr>
              <a:t>Eimi</a:t>
            </a:r>
            <a:r>
              <a:rPr lang="en-AU" dirty="0">
                <a:solidFill>
                  <a:schemeClr val="bg1"/>
                </a:solidFill>
                <a:latin typeface="Times New Roman" charset="0"/>
                <a:ea typeface="Arial" charset="0"/>
              </a:rPr>
              <a:t>) “I am</a:t>
            </a:r>
            <a:r>
              <a:rPr lang="en-AU" dirty="0" smtClean="0">
                <a:solidFill>
                  <a:schemeClr val="bg1"/>
                </a:solidFill>
                <a:latin typeface="Times New Roman" charset="0"/>
                <a:ea typeface="Arial" charset="0"/>
              </a:rPr>
              <a:t>”</a:t>
            </a:r>
          </a:p>
          <a:p>
            <a:pPr algn="r"/>
            <a:r>
              <a:rPr lang="en-AU" dirty="0">
                <a:solidFill>
                  <a:schemeClr val="bg1"/>
                </a:solidFill>
                <a:latin typeface="Times New Roman" charset="0"/>
                <a:ea typeface="Arial" charset="0"/>
              </a:rPr>
              <a:t>Jesus </a:t>
            </a:r>
            <a:r>
              <a:rPr lang="en-AU" dirty="0" smtClean="0">
                <a:solidFill>
                  <a:schemeClr val="bg1"/>
                </a:solidFill>
                <a:latin typeface="Times New Roman" charset="0"/>
                <a:ea typeface="Arial" charset="0"/>
              </a:rPr>
              <a:t>identifies Himself, </a:t>
            </a:r>
            <a:r>
              <a:rPr lang="en-AU" dirty="0">
                <a:solidFill>
                  <a:schemeClr val="bg1"/>
                </a:solidFill>
                <a:latin typeface="Times New Roman" charset="0"/>
                <a:ea typeface="Arial" charset="0"/>
              </a:rPr>
              <a:t>“Take heart </a:t>
            </a:r>
            <a:r>
              <a:rPr lang="en-AU" dirty="0" err="1">
                <a:solidFill>
                  <a:schemeClr val="bg1"/>
                </a:solidFill>
                <a:latin typeface="Times" charset="0"/>
                <a:ea typeface="Arial" charset="0"/>
                <a:cs typeface="Times New Roman" charset="0"/>
              </a:rPr>
              <a:t>Ἐγώ</a:t>
            </a:r>
            <a:r>
              <a:rPr lang="en-AU" dirty="0">
                <a:solidFill>
                  <a:schemeClr val="bg1"/>
                </a:solidFill>
                <a:latin typeface="Times" charset="0"/>
                <a:ea typeface="Arial" charset="0"/>
                <a:cs typeface="Times New Roman" charset="0"/>
              </a:rPr>
              <a:t> </a:t>
            </a:r>
            <a:r>
              <a:rPr lang="en-AU" dirty="0" err="1">
                <a:solidFill>
                  <a:schemeClr val="bg1"/>
                </a:solidFill>
                <a:latin typeface="Times" charset="0"/>
                <a:ea typeface="Arial" charset="0"/>
                <a:cs typeface="Times New Roman" charset="0"/>
              </a:rPr>
              <a:t>εἰμι</a:t>
            </a:r>
            <a:r>
              <a:rPr lang="en-AU" dirty="0">
                <a:solidFill>
                  <a:schemeClr val="bg1"/>
                </a:solidFill>
                <a:latin typeface="Times New Roman" charset="0"/>
                <a:ea typeface="Arial" charset="0"/>
              </a:rPr>
              <a:t>  (Ego </a:t>
            </a:r>
            <a:r>
              <a:rPr lang="en-AU" dirty="0" err="1">
                <a:solidFill>
                  <a:schemeClr val="bg1"/>
                </a:solidFill>
                <a:latin typeface="Times New Roman" charset="0"/>
                <a:ea typeface="Arial" charset="0"/>
              </a:rPr>
              <a:t>Eimi</a:t>
            </a:r>
            <a:r>
              <a:rPr lang="en-AU" dirty="0">
                <a:solidFill>
                  <a:schemeClr val="bg1"/>
                </a:solidFill>
                <a:latin typeface="Times New Roman" charset="0"/>
                <a:ea typeface="Arial" charset="0"/>
              </a:rPr>
              <a:t>) “I am</a:t>
            </a:r>
            <a:r>
              <a:rPr lang="en-AU" dirty="0" smtClean="0">
                <a:solidFill>
                  <a:schemeClr val="bg1"/>
                </a:solidFill>
                <a:latin typeface="Times New Roman" charset="0"/>
                <a:ea typeface="Arial" charset="0"/>
              </a:rPr>
              <a:t>”</a:t>
            </a:r>
            <a:endParaRPr lang="en-AU" dirty="0">
              <a:solidFill>
                <a:schemeClr val="bg1"/>
              </a:solidFill>
            </a:endParaRPr>
          </a:p>
        </p:txBody>
      </p:sp>
      <p:sp>
        <p:nvSpPr>
          <p:cNvPr id="25" name="TextBox 24"/>
          <p:cNvSpPr txBox="1"/>
          <p:nvPr/>
        </p:nvSpPr>
        <p:spPr>
          <a:xfrm>
            <a:off x="7286462" y="2404308"/>
            <a:ext cx="1872208" cy="646331"/>
          </a:xfrm>
          <a:prstGeom prst="rect">
            <a:avLst/>
          </a:prstGeom>
          <a:noFill/>
        </p:spPr>
        <p:txBody>
          <a:bodyPr wrap="square" rtlCol="0">
            <a:spAutoFit/>
          </a:bodyPr>
          <a:lstStyle/>
          <a:p>
            <a:r>
              <a:rPr lang="en-US" smtClean="0">
                <a:solidFill>
                  <a:srgbClr val="FFFF00"/>
                </a:solidFill>
                <a:latin typeface="Times New Roman" charset="0"/>
                <a:ea typeface="Times New Roman" charset="0"/>
                <a:cs typeface="Times New Roman" charset="0"/>
              </a:rPr>
              <a:t>Jesus identifies Himself as God</a:t>
            </a:r>
            <a:endParaRPr lang="en-AU" dirty="0">
              <a:solidFill>
                <a:srgbClr val="FFFF00"/>
              </a:solidFill>
              <a:latin typeface="Times New Roman" charset="0"/>
              <a:ea typeface="Times New Roman" charset="0"/>
              <a:cs typeface="Times New Roman" charset="0"/>
            </a:endParaRPr>
          </a:p>
        </p:txBody>
      </p:sp>
      <p:sp>
        <p:nvSpPr>
          <p:cNvPr id="26" name="TextBox 25"/>
          <p:cNvSpPr txBox="1"/>
          <p:nvPr/>
        </p:nvSpPr>
        <p:spPr>
          <a:xfrm>
            <a:off x="12355" y="3050639"/>
            <a:ext cx="9121650" cy="163121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“Hardness of heart” is the failure to </a:t>
            </a:r>
            <a:r>
              <a:rPr lang="en-US" sz="2000" dirty="0" err="1" smtClean="0">
                <a:solidFill>
                  <a:schemeClr val="bg1"/>
                </a:solidFill>
                <a:latin typeface="Times New Roman" charset="0"/>
                <a:ea typeface="Times New Roman" charset="0"/>
                <a:cs typeface="Times New Roman" charset="0"/>
              </a:rPr>
              <a:t>recognise</a:t>
            </a:r>
            <a:r>
              <a:rPr lang="en-US" sz="2000" dirty="0" smtClean="0">
                <a:solidFill>
                  <a:schemeClr val="bg1"/>
                </a:solidFill>
                <a:latin typeface="Times New Roman" charset="0"/>
                <a:ea typeface="Times New Roman" charset="0"/>
                <a:cs typeface="Times New Roman" charset="0"/>
              </a:rPr>
              <a:t> the divinity of Jesus (He is God)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Jesus claims to be God.  Is He a </a:t>
            </a:r>
            <a:r>
              <a:rPr lang="en-US" sz="2000" u="sng" dirty="0" smtClean="0">
                <a:solidFill>
                  <a:schemeClr val="bg1"/>
                </a:solidFill>
                <a:latin typeface="Times New Roman" charset="0"/>
                <a:ea typeface="Times New Roman" charset="0"/>
                <a:cs typeface="Times New Roman" charset="0"/>
              </a:rPr>
              <a:t>Liar</a:t>
            </a:r>
            <a:r>
              <a:rPr lang="en-US" sz="2000" dirty="0" smtClean="0">
                <a:solidFill>
                  <a:schemeClr val="bg1"/>
                </a:solidFill>
                <a:latin typeface="Times New Roman" charset="0"/>
                <a:ea typeface="Times New Roman" charset="0"/>
                <a:cs typeface="Times New Roman" charset="0"/>
              </a:rPr>
              <a:t>?  Is He a </a:t>
            </a:r>
            <a:r>
              <a:rPr lang="en-US" sz="2000" u="sng" dirty="0" smtClean="0">
                <a:solidFill>
                  <a:schemeClr val="bg1"/>
                </a:solidFill>
                <a:latin typeface="Times New Roman" charset="0"/>
                <a:ea typeface="Times New Roman" charset="0"/>
                <a:cs typeface="Times New Roman" charset="0"/>
              </a:rPr>
              <a:t>Lunatic</a:t>
            </a:r>
            <a:r>
              <a:rPr lang="en-US" sz="2000" dirty="0" smtClean="0">
                <a:solidFill>
                  <a:schemeClr val="bg1"/>
                </a:solidFill>
                <a:latin typeface="Times New Roman" charset="0"/>
                <a:ea typeface="Times New Roman" charset="0"/>
                <a:cs typeface="Times New Roman" charset="0"/>
              </a:rPr>
              <a:t>?  Or is it true? Is He </a:t>
            </a:r>
            <a:r>
              <a:rPr lang="en-US" sz="2000" u="sng" dirty="0" smtClean="0">
                <a:solidFill>
                  <a:schemeClr val="bg1"/>
                </a:solidFill>
                <a:latin typeface="Times New Roman" charset="0"/>
                <a:ea typeface="Times New Roman" charset="0"/>
                <a:cs typeface="Times New Roman" charset="0"/>
              </a:rPr>
              <a:t>Lord</a:t>
            </a:r>
            <a:r>
              <a:rPr lang="en-US" sz="2000" dirty="0" smtClean="0">
                <a:solidFill>
                  <a:schemeClr val="bg1"/>
                </a:solidFill>
                <a:latin typeface="Times New Roman" charset="0"/>
                <a:ea typeface="Times New Roman" charset="0"/>
                <a:cs typeface="Times New Roman" charset="0"/>
              </a:rPr>
              <a:t>?</a:t>
            </a:r>
          </a:p>
          <a:p>
            <a:pPr marL="342900" indent="-342900">
              <a:buFont typeface="Arial" charset="0"/>
              <a:buChar char="•"/>
            </a:pPr>
            <a:r>
              <a:rPr lang="en-US" sz="2000" u="sng" dirty="0" smtClean="0">
                <a:solidFill>
                  <a:schemeClr val="bg1"/>
                </a:solidFill>
                <a:latin typeface="Times New Roman" charset="0"/>
                <a:ea typeface="Times New Roman" charset="0"/>
                <a:cs typeface="Times New Roman" charset="0"/>
              </a:rPr>
              <a:t>Not just “a life improver”</a:t>
            </a:r>
            <a:r>
              <a:rPr lang="en-US" sz="2000" dirty="0" smtClean="0">
                <a:solidFill>
                  <a:schemeClr val="bg1"/>
                </a:solidFill>
                <a:latin typeface="Times New Roman" charset="0"/>
                <a:ea typeface="Times New Roman" charset="0"/>
                <a:cs typeface="Times New Roman" charset="0"/>
              </a:rPr>
              <a:t>.  He is God.  </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He owes us nothing.  We owe Him everything.  </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We owe Him our worship, simply because He is God</a:t>
            </a:r>
            <a:endParaRPr lang="en-US" sz="2000" dirty="0" smtClean="0">
              <a:solidFill>
                <a:schemeClr val="bg1"/>
              </a:solidFill>
              <a:latin typeface="Times New Roman" charset="0"/>
              <a:ea typeface="Times New Roman" charset="0"/>
              <a:cs typeface="Times New Roman" charset="0"/>
            </a:endParaRPr>
          </a:p>
        </p:txBody>
      </p:sp>
      <p:sp>
        <p:nvSpPr>
          <p:cNvPr id="14" name="TextBox 13"/>
          <p:cNvSpPr txBox="1"/>
          <p:nvPr/>
        </p:nvSpPr>
        <p:spPr>
          <a:xfrm>
            <a:off x="0" y="4681855"/>
            <a:ext cx="8568952"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3. Jesus’ Body was broken, to save the many </a:t>
            </a:r>
            <a:endParaRPr lang="en-AU" sz="2000" dirty="0">
              <a:solidFill>
                <a:srgbClr val="FFFF00"/>
              </a:solidFill>
              <a:latin typeface="Times New Roman" charset="0"/>
              <a:ea typeface="Times New Roman" charset="0"/>
              <a:cs typeface="Times New Roman" charset="0"/>
            </a:endParaRPr>
          </a:p>
        </p:txBody>
      </p:sp>
      <p:sp>
        <p:nvSpPr>
          <p:cNvPr id="15" name="TextBox 14"/>
          <p:cNvSpPr txBox="1"/>
          <p:nvPr/>
        </p:nvSpPr>
        <p:spPr>
          <a:xfrm>
            <a:off x="-12845" y="5007114"/>
            <a:ext cx="9143999"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More than enough for the multitudes to be set free from sin (Forgiven. Justified)</a:t>
            </a:r>
          </a:p>
          <a:p>
            <a:pPr marL="342900" indent="-342900">
              <a:buFont typeface="Arial" charset="0"/>
              <a:buChar char="•"/>
            </a:pPr>
            <a:r>
              <a:rPr lang="en-US" sz="2000" b="1" u="sng" dirty="0" smtClean="0">
                <a:solidFill>
                  <a:schemeClr val="bg1"/>
                </a:solidFill>
                <a:latin typeface="Times New Roman" charset="0"/>
                <a:ea typeface="Times New Roman" charset="0"/>
                <a:cs typeface="Times New Roman" charset="0"/>
              </a:rPr>
              <a:t>All</a:t>
            </a:r>
            <a:r>
              <a:rPr lang="en-US" sz="2000" dirty="0" smtClean="0">
                <a:solidFill>
                  <a:schemeClr val="bg1"/>
                </a:solidFill>
                <a:latin typeface="Times New Roman" charset="0"/>
                <a:ea typeface="Times New Roman" charset="0"/>
                <a:cs typeface="Times New Roman" charset="0"/>
              </a:rPr>
              <a:t> who repent of sin;  seek forgiveness;  and give themselves to Jesus, </a:t>
            </a:r>
            <a:r>
              <a:rPr lang="en-US" sz="2000" b="1" u="sng" dirty="0" smtClean="0">
                <a:solidFill>
                  <a:schemeClr val="bg1"/>
                </a:solidFill>
                <a:latin typeface="Times New Roman" charset="0"/>
                <a:ea typeface="Times New Roman" charset="0"/>
                <a:cs typeface="Times New Roman" charset="0"/>
              </a:rPr>
              <a:t>are saved</a:t>
            </a:r>
            <a:endParaRPr lang="en-US" sz="2000" b="1" u="sng"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92721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93866"/>
          </a:xfrm>
          <a:prstGeom prst="rect">
            <a:avLst/>
          </a:prstGeom>
          <a:noFill/>
          <a:ln w="9525">
            <a:noFill/>
            <a:miter lim="800000"/>
            <a:headEnd/>
            <a:tailEnd/>
          </a:ln>
        </p:spPr>
        <p:txBody>
          <a:bodyPr wrap="square">
            <a:prstTxWarp prst="textNoShape">
              <a:avLst/>
            </a:prstTxWarp>
            <a:spAutoFit/>
          </a:bodyPr>
          <a:lstStyle/>
          <a:p>
            <a:pPr>
              <a:spcBef>
                <a:spcPts val="1200"/>
              </a:spcBef>
              <a:spcAft>
                <a:spcPts val="1000"/>
              </a:spcAft>
            </a:pPr>
            <a:r>
              <a:rPr lang="en-AU" sz="2800" b="1" baseline="30000" dirty="0">
                <a:solidFill>
                  <a:schemeClr val="bg1"/>
                </a:solidFill>
                <a:latin typeface="Times New Roman" charset="0"/>
                <a:ea typeface="Arial" charset="0"/>
              </a:rPr>
              <a:t>30 </a:t>
            </a:r>
            <a:r>
              <a:rPr lang="en-AU" sz="2800" dirty="0">
                <a:solidFill>
                  <a:schemeClr val="bg1"/>
                </a:solidFill>
                <a:latin typeface="Times New Roman" charset="0"/>
                <a:ea typeface="Arial" charset="0"/>
              </a:rPr>
              <a:t>The apostles returned to Jesus and told him all that they had done and taught.  </a:t>
            </a:r>
            <a:r>
              <a:rPr lang="en-AU" sz="2800" b="1" baseline="30000" dirty="0">
                <a:solidFill>
                  <a:schemeClr val="bg1"/>
                </a:solidFill>
                <a:latin typeface="Times New Roman" charset="0"/>
                <a:ea typeface="Arial" charset="0"/>
              </a:rPr>
              <a:t>31 </a:t>
            </a:r>
            <a:r>
              <a:rPr lang="en-AU" sz="2800" dirty="0">
                <a:solidFill>
                  <a:schemeClr val="bg1"/>
                </a:solidFill>
                <a:latin typeface="Times New Roman" charset="0"/>
                <a:ea typeface="Arial" charset="0"/>
              </a:rPr>
              <a:t>And he said to them, “Come away by yourselves to a desolate place and rest a while.”  For many were coming and going, and they had no leisure even to eat.  </a:t>
            </a:r>
            <a:r>
              <a:rPr lang="en-AU" sz="2800" b="1" baseline="30000" dirty="0">
                <a:solidFill>
                  <a:schemeClr val="bg1"/>
                </a:solidFill>
                <a:latin typeface="Times New Roman" charset="0"/>
                <a:ea typeface="Arial" charset="0"/>
              </a:rPr>
              <a:t>32 </a:t>
            </a:r>
            <a:r>
              <a:rPr lang="en-AU" sz="2800" dirty="0">
                <a:solidFill>
                  <a:schemeClr val="bg1"/>
                </a:solidFill>
                <a:latin typeface="Times New Roman" charset="0"/>
                <a:ea typeface="Arial" charset="0"/>
              </a:rPr>
              <a:t>And they went away in the boat to a desolate place by themselves.  </a:t>
            </a:r>
            <a:r>
              <a:rPr lang="en-AU" sz="2800" b="1" baseline="30000" dirty="0">
                <a:solidFill>
                  <a:schemeClr val="bg1"/>
                </a:solidFill>
                <a:latin typeface="Times New Roman" charset="0"/>
                <a:ea typeface="Arial" charset="0"/>
              </a:rPr>
              <a:t>33 </a:t>
            </a:r>
            <a:r>
              <a:rPr lang="en-AU" sz="2800" dirty="0">
                <a:solidFill>
                  <a:schemeClr val="bg1"/>
                </a:solidFill>
                <a:latin typeface="Times New Roman" charset="0"/>
                <a:ea typeface="Arial" charset="0"/>
              </a:rPr>
              <a:t>Now many saw them going and recognised them, and they ran there on foot from all the towns and got there ahead of them.  </a:t>
            </a:r>
            <a:r>
              <a:rPr lang="en-AU" sz="2800" b="1" baseline="30000" dirty="0">
                <a:solidFill>
                  <a:schemeClr val="bg1"/>
                </a:solidFill>
                <a:latin typeface="Times New Roman" charset="0"/>
                <a:ea typeface="Arial" charset="0"/>
              </a:rPr>
              <a:t>34 </a:t>
            </a:r>
            <a:r>
              <a:rPr lang="en-AU" sz="2800" dirty="0">
                <a:solidFill>
                  <a:schemeClr val="bg1"/>
                </a:solidFill>
                <a:latin typeface="Times New Roman" charset="0"/>
                <a:ea typeface="Arial" charset="0"/>
              </a:rPr>
              <a:t>When he went ashore he saw a great crowd, and he had compassion on them, because they were like sheep without a shepherd.  And he began to teach them many things.  </a:t>
            </a:r>
            <a:r>
              <a:rPr lang="en-AU" sz="2800" b="1" baseline="30000" dirty="0">
                <a:solidFill>
                  <a:schemeClr val="bg1"/>
                </a:solidFill>
                <a:latin typeface="Times New Roman" charset="0"/>
                <a:ea typeface="Arial" charset="0"/>
              </a:rPr>
              <a:t>35 </a:t>
            </a:r>
            <a:r>
              <a:rPr lang="en-AU" sz="2800" dirty="0">
                <a:solidFill>
                  <a:schemeClr val="bg1"/>
                </a:solidFill>
                <a:latin typeface="Times New Roman" charset="0"/>
                <a:ea typeface="Arial" charset="0"/>
              </a:rPr>
              <a:t>And when it grew late, his disciples came to him and said, “This is a desolate place, and the hour is now late.</a:t>
            </a:r>
            <a:r>
              <a:rPr lang="en-GB" sz="2800" dirty="0">
                <a:solidFill>
                  <a:schemeClr val="bg1"/>
                </a:solidFill>
              </a:rPr>
              <a:t>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33253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93866"/>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800" b="1" baseline="30000" dirty="0">
                <a:solidFill>
                  <a:schemeClr val="bg1"/>
                </a:solidFill>
                <a:latin typeface="Times New Roman" charset="0"/>
                <a:ea typeface="Arial" charset="0"/>
              </a:rPr>
              <a:t>36 </a:t>
            </a:r>
            <a:r>
              <a:rPr lang="en-AU" sz="2800" dirty="0">
                <a:solidFill>
                  <a:schemeClr val="bg1"/>
                </a:solidFill>
                <a:latin typeface="Times New Roman" charset="0"/>
                <a:ea typeface="Arial" charset="0"/>
              </a:rPr>
              <a:t>Send them away to go into the surrounding countryside and villages and buy themselves something to eat.”  </a:t>
            </a:r>
            <a:r>
              <a:rPr lang="en-AU" sz="2800" b="1" baseline="30000" dirty="0">
                <a:solidFill>
                  <a:schemeClr val="bg1"/>
                </a:solidFill>
                <a:latin typeface="Times New Roman" charset="0"/>
                <a:ea typeface="Arial" charset="0"/>
              </a:rPr>
              <a:t>37 </a:t>
            </a:r>
            <a:r>
              <a:rPr lang="en-AU" sz="2800" dirty="0">
                <a:solidFill>
                  <a:schemeClr val="bg1"/>
                </a:solidFill>
                <a:latin typeface="Times New Roman" charset="0"/>
                <a:ea typeface="Arial" charset="0"/>
              </a:rPr>
              <a:t>But he answered them, “You give them something to eat.”  And they said to him, “Shall we go and buy two hundred denarii worth of bread and give it to them to eat?”  </a:t>
            </a:r>
            <a:r>
              <a:rPr lang="en-AU" sz="2800" b="1" baseline="30000" dirty="0">
                <a:solidFill>
                  <a:schemeClr val="bg1"/>
                </a:solidFill>
                <a:latin typeface="Times New Roman" charset="0"/>
                <a:ea typeface="Arial" charset="0"/>
              </a:rPr>
              <a:t>38 </a:t>
            </a:r>
            <a:r>
              <a:rPr lang="en-AU" sz="2800" dirty="0">
                <a:solidFill>
                  <a:schemeClr val="bg1"/>
                </a:solidFill>
                <a:latin typeface="Times New Roman" charset="0"/>
                <a:ea typeface="Arial" charset="0"/>
              </a:rPr>
              <a:t>And he said to them, “How many loaves do you have?  Go and see.” And when they had found out, they said, “Five, and two fish.”  </a:t>
            </a:r>
            <a:r>
              <a:rPr lang="en-AU" sz="2800" b="1" baseline="30000" dirty="0">
                <a:solidFill>
                  <a:schemeClr val="bg1"/>
                </a:solidFill>
                <a:latin typeface="Times New Roman" charset="0"/>
                <a:ea typeface="Arial" charset="0"/>
              </a:rPr>
              <a:t>39 </a:t>
            </a:r>
            <a:r>
              <a:rPr lang="en-AU" sz="2800" dirty="0">
                <a:solidFill>
                  <a:schemeClr val="bg1"/>
                </a:solidFill>
                <a:latin typeface="Times New Roman" charset="0"/>
                <a:ea typeface="Arial" charset="0"/>
              </a:rPr>
              <a:t>Then he commanded them all to sit down in groups on the green grass.  </a:t>
            </a:r>
            <a:r>
              <a:rPr lang="en-AU" sz="2800" b="1" baseline="30000" dirty="0">
                <a:solidFill>
                  <a:schemeClr val="bg1"/>
                </a:solidFill>
                <a:latin typeface="Times New Roman" charset="0"/>
                <a:ea typeface="Arial" charset="0"/>
              </a:rPr>
              <a:t>40 </a:t>
            </a:r>
            <a:r>
              <a:rPr lang="en-AU" sz="2800" dirty="0">
                <a:solidFill>
                  <a:schemeClr val="bg1"/>
                </a:solidFill>
                <a:latin typeface="Times New Roman" charset="0"/>
                <a:ea typeface="Arial" charset="0"/>
              </a:rPr>
              <a:t>So they sat down in groups, by hundreds and by fifties.  </a:t>
            </a:r>
            <a:r>
              <a:rPr lang="en-AU" sz="2800" b="1" baseline="30000" dirty="0">
                <a:solidFill>
                  <a:schemeClr val="bg1"/>
                </a:solidFill>
                <a:latin typeface="Times New Roman" charset="0"/>
                <a:ea typeface="Arial" charset="0"/>
              </a:rPr>
              <a:t>41 </a:t>
            </a:r>
            <a:r>
              <a:rPr lang="en-AU" sz="2800" dirty="0">
                <a:solidFill>
                  <a:schemeClr val="bg1"/>
                </a:solidFill>
                <a:latin typeface="Times New Roman" charset="0"/>
                <a:ea typeface="Arial" charset="0"/>
              </a:rPr>
              <a:t>And taking the five loaves and the two fish, he looked up to heaven and said a blessing and broke the loaves and gave them to the disciples to set before the people.  And he divided the two fish among them all.</a:t>
            </a:r>
            <a:r>
              <a:rPr lang="en-GB" sz="2800" dirty="0">
                <a:solidFill>
                  <a:schemeClr val="bg1"/>
                </a:solidFill>
              </a:rPr>
              <a:t>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1280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8236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GB" sz="2800" dirty="0">
                <a:solidFill>
                  <a:schemeClr val="bg1"/>
                </a:solidFill>
                <a:latin typeface="Times New Roman" charset="0"/>
                <a:ea typeface="Arial" charset="0"/>
                <a:cs typeface="Times New Roman" charset="0"/>
              </a:rPr>
              <a:t> </a:t>
            </a:r>
            <a:r>
              <a:rPr lang="en-AU" sz="2800" b="1" baseline="30000" dirty="0">
                <a:solidFill>
                  <a:schemeClr val="bg1"/>
                </a:solidFill>
                <a:latin typeface="Times New Roman" charset="0"/>
                <a:ea typeface="Arial" charset="0"/>
                <a:cs typeface="Times New Roman" charset="0"/>
              </a:rPr>
              <a:t>42 </a:t>
            </a:r>
            <a:r>
              <a:rPr lang="en-AU" sz="2800" dirty="0">
                <a:solidFill>
                  <a:schemeClr val="bg1"/>
                </a:solidFill>
                <a:latin typeface="Times New Roman" charset="0"/>
                <a:ea typeface="Arial" charset="0"/>
                <a:cs typeface="Times New Roman" charset="0"/>
              </a:rPr>
              <a:t>And they all ate and were satisfied.  </a:t>
            </a:r>
            <a:r>
              <a:rPr lang="en-AU" sz="2800" b="1" baseline="30000" dirty="0">
                <a:solidFill>
                  <a:schemeClr val="bg1"/>
                </a:solidFill>
                <a:latin typeface="Times New Roman" charset="0"/>
                <a:ea typeface="Arial" charset="0"/>
                <a:cs typeface="Times New Roman" charset="0"/>
              </a:rPr>
              <a:t>43 </a:t>
            </a:r>
            <a:r>
              <a:rPr lang="en-AU" sz="2800" dirty="0">
                <a:solidFill>
                  <a:schemeClr val="bg1"/>
                </a:solidFill>
                <a:latin typeface="Times New Roman" charset="0"/>
                <a:ea typeface="Arial" charset="0"/>
                <a:cs typeface="Times New Roman" charset="0"/>
              </a:rPr>
              <a:t>And they took up twelve baskets full of broken pieces and of the fish.  </a:t>
            </a:r>
            <a:r>
              <a:rPr lang="en-AU" sz="2800" b="1" baseline="30000" dirty="0">
                <a:solidFill>
                  <a:schemeClr val="bg1"/>
                </a:solidFill>
                <a:latin typeface="Times New Roman" charset="0"/>
                <a:ea typeface="Arial" charset="0"/>
                <a:cs typeface="Times New Roman" charset="0"/>
              </a:rPr>
              <a:t>44 </a:t>
            </a:r>
            <a:r>
              <a:rPr lang="en-AU" sz="2800" dirty="0">
                <a:solidFill>
                  <a:schemeClr val="bg1"/>
                </a:solidFill>
                <a:latin typeface="Times New Roman" charset="0"/>
                <a:ea typeface="Arial" charset="0"/>
                <a:cs typeface="Times New Roman" charset="0"/>
              </a:rPr>
              <a:t>And those who ate the loaves were five thousand men. </a:t>
            </a:r>
            <a:endParaRPr lang="en-GB" sz="2400" dirty="0">
              <a:solidFill>
                <a:schemeClr val="bg1"/>
              </a:solidFill>
              <a:latin typeface="Calibri" charset="0"/>
              <a:ea typeface="Arial" charset="0"/>
              <a:cs typeface="Times New Roman" charset="0"/>
            </a:endParaRPr>
          </a:p>
          <a:p>
            <a:endParaRPr lang="en-AU" sz="2800" b="1" baseline="30000" dirty="0" smtClean="0">
              <a:solidFill>
                <a:schemeClr val="bg1"/>
              </a:solidFill>
              <a:latin typeface="Times New Roman" charset="0"/>
              <a:ea typeface="Arial" charset="0"/>
            </a:endParaRPr>
          </a:p>
          <a:p>
            <a:r>
              <a:rPr lang="en-AU" sz="2800" b="1" baseline="30000" dirty="0" smtClean="0">
                <a:solidFill>
                  <a:schemeClr val="bg1"/>
                </a:solidFill>
                <a:latin typeface="Times New Roman" charset="0"/>
                <a:ea typeface="Arial" charset="0"/>
              </a:rPr>
              <a:t>45</a:t>
            </a:r>
            <a:r>
              <a:rPr lang="en-AU" sz="2800" b="1" baseline="30000" dirty="0">
                <a:solidFill>
                  <a:schemeClr val="bg1"/>
                </a:solidFill>
                <a:latin typeface="Times New Roman" charset="0"/>
                <a:ea typeface="Arial" charset="0"/>
              </a:rPr>
              <a:t> </a:t>
            </a:r>
            <a:r>
              <a:rPr lang="en-AU" sz="2800" dirty="0">
                <a:solidFill>
                  <a:schemeClr val="bg1"/>
                </a:solidFill>
                <a:latin typeface="Times New Roman" charset="0"/>
                <a:ea typeface="Arial" charset="0"/>
              </a:rPr>
              <a:t>Immediately he made his disciples get into the boat and go before him to the other side, to Bethsaida, while he dismissed the crowd.  </a:t>
            </a:r>
            <a:r>
              <a:rPr lang="en-AU" sz="2800" b="1" baseline="30000" dirty="0">
                <a:solidFill>
                  <a:schemeClr val="bg1"/>
                </a:solidFill>
                <a:latin typeface="Times New Roman" charset="0"/>
                <a:ea typeface="Arial" charset="0"/>
              </a:rPr>
              <a:t>46 </a:t>
            </a:r>
            <a:r>
              <a:rPr lang="en-AU" sz="2800" dirty="0">
                <a:solidFill>
                  <a:schemeClr val="bg1"/>
                </a:solidFill>
                <a:latin typeface="Times New Roman" charset="0"/>
                <a:ea typeface="Arial" charset="0"/>
              </a:rPr>
              <a:t>And after he had taken leave of them, he went up on the mountain to pray.  </a:t>
            </a:r>
            <a:r>
              <a:rPr lang="en-AU" sz="2800" b="1" baseline="30000" dirty="0">
                <a:solidFill>
                  <a:schemeClr val="bg1"/>
                </a:solidFill>
                <a:latin typeface="Times New Roman" charset="0"/>
                <a:ea typeface="Arial" charset="0"/>
              </a:rPr>
              <a:t>47 </a:t>
            </a:r>
            <a:r>
              <a:rPr lang="en-AU" sz="2800" dirty="0">
                <a:solidFill>
                  <a:schemeClr val="bg1"/>
                </a:solidFill>
                <a:latin typeface="Times New Roman" charset="0"/>
                <a:ea typeface="Arial" charset="0"/>
              </a:rPr>
              <a:t>And when evening came, the boat was out on the sea, and he was alone on the land.  </a:t>
            </a:r>
            <a:r>
              <a:rPr lang="en-AU" sz="2800" b="1" baseline="30000" dirty="0">
                <a:solidFill>
                  <a:schemeClr val="bg1"/>
                </a:solidFill>
                <a:latin typeface="Times New Roman" charset="0"/>
                <a:ea typeface="Arial" charset="0"/>
              </a:rPr>
              <a:t>48 </a:t>
            </a:r>
            <a:r>
              <a:rPr lang="en-AU" sz="2800" dirty="0">
                <a:solidFill>
                  <a:schemeClr val="bg1"/>
                </a:solidFill>
                <a:latin typeface="Times New Roman" charset="0"/>
                <a:ea typeface="Arial" charset="0"/>
              </a:rPr>
              <a:t>And he saw that they were making headway painfully, for the wind was against them.</a:t>
            </a:r>
            <a:r>
              <a:rPr lang="en-GB" sz="2800" dirty="0">
                <a:solidFill>
                  <a:schemeClr val="bg1"/>
                </a:solidFill>
              </a:rPr>
              <a:t>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922645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52015"/>
          </a:xfrm>
          <a:prstGeom prst="rect">
            <a:avLst/>
          </a:prstGeom>
          <a:noFill/>
          <a:ln w="9525">
            <a:noFill/>
            <a:miter lim="800000"/>
            <a:headEnd/>
            <a:tailEnd/>
          </a:ln>
        </p:spPr>
        <p:txBody>
          <a:bodyPr wrap="square">
            <a:prstTxWarp prst="textNoShape">
              <a:avLst/>
            </a:prstTxWarp>
            <a:spAutoFit/>
          </a:bodyPr>
          <a:lstStyle/>
          <a:p>
            <a:pPr>
              <a:lnSpc>
                <a:spcPct val="115000"/>
              </a:lnSpc>
              <a:spcBef>
                <a:spcPts val="1200"/>
              </a:spcBef>
              <a:spcAft>
                <a:spcPts val="1000"/>
              </a:spcAft>
            </a:pPr>
            <a:r>
              <a:rPr lang="en-AU" sz="2800" dirty="0">
                <a:solidFill>
                  <a:schemeClr val="bg1"/>
                </a:solidFill>
                <a:latin typeface="Times New Roman" charset="0"/>
                <a:ea typeface="Arial" charset="0"/>
              </a:rPr>
              <a:t>And about the fourth watch of the night he came to them, walking on the sea.  He meant to pass by them, </a:t>
            </a:r>
            <a:r>
              <a:rPr lang="en-AU" sz="2800" b="1" baseline="30000" dirty="0">
                <a:solidFill>
                  <a:schemeClr val="bg1"/>
                </a:solidFill>
                <a:latin typeface="Times New Roman" charset="0"/>
                <a:ea typeface="Arial" charset="0"/>
              </a:rPr>
              <a:t>49 </a:t>
            </a:r>
            <a:r>
              <a:rPr lang="en-AU" sz="2800" dirty="0">
                <a:solidFill>
                  <a:schemeClr val="bg1"/>
                </a:solidFill>
                <a:latin typeface="Times New Roman" charset="0"/>
                <a:ea typeface="Arial" charset="0"/>
              </a:rPr>
              <a:t>but when they saw him walking on the sea they thought it was a ghost, and cried out, </a:t>
            </a:r>
            <a:r>
              <a:rPr lang="en-AU" sz="2800" b="1" baseline="30000" dirty="0">
                <a:solidFill>
                  <a:schemeClr val="bg1"/>
                </a:solidFill>
                <a:latin typeface="Times New Roman" charset="0"/>
                <a:ea typeface="Arial" charset="0"/>
              </a:rPr>
              <a:t>50 </a:t>
            </a:r>
            <a:r>
              <a:rPr lang="en-AU" sz="2800" dirty="0">
                <a:solidFill>
                  <a:schemeClr val="bg1"/>
                </a:solidFill>
                <a:latin typeface="Times New Roman" charset="0"/>
                <a:ea typeface="Arial" charset="0"/>
              </a:rPr>
              <a:t>for they all saw him and were terrified.  But immediately he spoke to them and said, “Take heart;  it is I.  Do not be afraid.”  </a:t>
            </a:r>
            <a:r>
              <a:rPr lang="en-AU" sz="2800" b="1" baseline="30000" dirty="0">
                <a:solidFill>
                  <a:schemeClr val="bg1"/>
                </a:solidFill>
                <a:latin typeface="Times New Roman" charset="0"/>
                <a:ea typeface="Arial" charset="0"/>
              </a:rPr>
              <a:t>51 </a:t>
            </a:r>
            <a:r>
              <a:rPr lang="en-AU" sz="2800" dirty="0">
                <a:solidFill>
                  <a:schemeClr val="bg1"/>
                </a:solidFill>
                <a:latin typeface="Times New Roman" charset="0"/>
                <a:ea typeface="Arial" charset="0"/>
              </a:rPr>
              <a:t>And he got into the boat with them, and the wind ceased.  And they were utterly astounded, </a:t>
            </a:r>
            <a:r>
              <a:rPr lang="en-AU" sz="2800" b="1" baseline="30000" dirty="0">
                <a:solidFill>
                  <a:schemeClr val="bg1"/>
                </a:solidFill>
                <a:latin typeface="Times New Roman" charset="0"/>
                <a:ea typeface="Arial" charset="0"/>
              </a:rPr>
              <a:t>52 </a:t>
            </a:r>
            <a:r>
              <a:rPr lang="en-AU" sz="2800" dirty="0">
                <a:solidFill>
                  <a:schemeClr val="bg1"/>
                </a:solidFill>
                <a:latin typeface="Times New Roman" charset="0"/>
                <a:ea typeface="Arial" charset="0"/>
              </a:rPr>
              <a:t>for they did not understand about the loaves, but their hearts were hardened.</a:t>
            </a:r>
            <a:r>
              <a:rPr lang="en-GB" sz="2800" dirty="0">
                <a:solidFill>
                  <a:schemeClr val="bg1"/>
                </a:solidFill>
              </a:rPr>
              <a:t>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84543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1226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a:solidFill>
                  <a:schemeClr val="bg1"/>
                </a:solidFill>
                <a:latin typeface="Times New Roman" charset="0"/>
                <a:ea typeface="Arial" charset="0"/>
              </a:rPr>
              <a:t>53 </a:t>
            </a:r>
            <a:r>
              <a:rPr lang="en-AU" sz="2800">
                <a:solidFill>
                  <a:schemeClr val="bg1"/>
                </a:solidFill>
                <a:latin typeface="Times New Roman" charset="0"/>
                <a:ea typeface="Arial" charset="0"/>
              </a:rPr>
              <a:t>When they had crossed over, they came to land at </a:t>
            </a:r>
            <a:r>
              <a:rPr lang="en-AU" sz="2800" dirty="0" err="1">
                <a:solidFill>
                  <a:schemeClr val="bg1"/>
                </a:solidFill>
                <a:latin typeface="Times New Roman" charset="0"/>
                <a:ea typeface="Arial" charset="0"/>
              </a:rPr>
              <a:t>Gennesaret</a:t>
            </a:r>
            <a:r>
              <a:rPr lang="en-AU" sz="2800" dirty="0">
                <a:solidFill>
                  <a:schemeClr val="bg1"/>
                </a:solidFill>
                <a:latin typeface="Times New Roman" charset="0"/>
                <a:ea typeface="Arial" charset="0"/>
              </a:rPr>
              <a:t> and moored to the shore.  </a:t>
            </a:r>
            <a:r>
              <a:rPr lang="en-AU" sz="2800" b="1" baseline="30000" dirty="0">
                <a:solidFill>
                  <a:schemeClr val="bg1"/>
                </a:solidFill>
                <a:latin typeface="Times New Roman" charset="0"/>
                <a:ea typeface="Arial" charset="0"/>
              </a:rPr>
              <a:t>54 </a:t>
            </a:r>
            <a:r>
              <a:rPr lang="en-AU" sz="2800" dirty="0">
                <a:solidFill>
                  <a:schemeClr val="bg1"/>
                </a:solidFill>
                <a:latin typeface="Times New Roman" charset="0"/>
                <a:ea typeface="Arial" charset="0"/>
              </a:rPr>
              <a:t>And when they got out of the boat, the people immediately recognised him </a:t>
            </a:r>
            <a:r>
              <a:rPr lang="en-AU" sz="2800" b="1" baseline="30000" dirty="0">
                <a:solidFill>
                  <a:schemeClr val="bg1"/>
                </a:solidFill>
                <a:latin typeface="Times New Roman" charset="0"/>
                <a:ea typeface="Arial" charset="0"/>
              </a:rPr>
              <a:t>55 </a:t>
            </a:r>
            <a:r>
              <a:rPr lang="en-AU" sz="2800" dirty="0">
                <a:solidFill>
                  <a:schemeClr val="bg1"/>
                </a:solidFill>
                <a:latin typeface="Times New Roman" charset="0"/>
                <a:ea typeface="Arial" charset="0"/>
              </a:rPr>
              <a:t>and ran about the whole region and began to bring the sick people on their beds to wherever they heard he was.  </a:t>
            </a:r>
            <a:r>
              <a:rPr lang="en-AU" sz="2800" b="1" baseline="30000" dirty="0">
                <a:solidFill>
                  <a:schemeClr val="bg1"/>
                </a:solidFill>
                <a:latin typeface="Times New Roman" charset="0"/>
                <a:ea typeface="Arial" charset="0"/>
              </a:rPr>
              <a:t>56 </a:t>
            </a:r>
            <a:r>
              <a:rPr lang="en-AU" sz="2800" dirty="0">
                <a:solidFill>
                  <a:schemeClr val="bg1"/>
                </a:solidFill>
                <a:latin typeface="Times New Roman" charset="0"/>
                <a:ea typeface="Arial" charset="0"/>
              </a:rPr>
              <a:t>And wherever he came, in villages, cities, or countryside, they laid the sick in the marketplaces and implored him that they might touch even the fringe of his garment.  And as many as touched it were made well.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5213253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tp://media.ldscdn.org/images/videos/scripture-and-lesson-support/the-life-of-jesus-christ-bible-vide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0354"/>
            <a:ext cx="9116250" cy="4555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7023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2349" y="8447"/>
            <a:ext cx="9121651" cy="461665"/>
          </a:xfrm>
          <a:prstGeom prst="rect">
            <a:avLst/>
          </a:prstGeom>
          <a:noFill/>
        </p:spPr>
        <p:txBody>
          <a:bodyPr wrap="square" rtlCol="0">
            <a:spAutoFit/>
          </a:bodyPr>
          <a:lstStyle/>
          <a:p>
            <a:pPr algn="ctr"/>
            <a:r>
              <a:rPr lang="en-US" sz="2400" b="1" u="sng" dirty="0" smtClean="0">
                <a:solidFill>
                  <a:srgbClr val="FFFF00"/>
                </a:solidFill>
                <a:latin typeface="Times New Roman" charset="0"/>
                <a:ea typeface="Times New Roman" charset="0"/>
                <a:cs typeface="Times New Roman" charset="0"/>
              </a:rPr>
              <a:t>Jesus Feeds 5000  &amp;  Walks on Water</a:t>
            </a:r>
            <a:endParaRPr lang="en-AU" sz="2400" b="1" u="sng" dirty="0">
              <a:solidFill>
                <a:srgbClr val="FFFF00"/>
              </a:solidFill>
              <a:latin typeface="Times New Roman" charset="0"/>
              <a:ea typeface="Times New Roman" charset="0"/>
              <a:cs typeface="Times New Roman" charset="0"/>
            </a:endParaRPr>
          </a:p>
        </p:txBody>
      </p:sp>
      <p:sp>
        <p:nvSpPr>
          <p:cNvPr id="13" name="TextBox 12"/>
          <p:cNvSpPr txBox="1"/>
          <p:nvPr/>
        </p:nvSpPr>
        <p:spPr>
          <a:xfrm>
            <a:off x="-36512" y="403786"/>
            <a:ext cx="8568952"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1.  We give what we have.  God takes care of the Rest</a:t>
            </a:r>
            <a:endParaRPr lang="en-AU" sz="2000" dirty="0">
              <a:solidFill>
                <a:srgbClr val="FFFF00"/>
              </a:solidFill>
              <a:latin typeface="Times New Roman" charset="0"/>
              <a:ea typeface="Times New Roman" charset="0"/>
              <a:cs typeface="Times New Roman" charset="0"/>
            </a:endParaRPr>
          </a:p>
        </p:txBody>
      </p:sp>
      <p:sp>
        <p:nvSpPr>
          <p:cNvPr id="10" name="TextBox 9"/>
          <p:cNvSpPr txBox="1"/>
          <p:nvPr/>
        </p:nvSpPr>
        <p:spPr>
          <a:xfrm>
            <a:off x="143734" y="1040598"/>
            <a:ext cx="896233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God miraculously fed bread to the people of Israel out in the wilderness.</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This is something that only God can do.</a:t>
            </a:r>
            <a:r>
              <a:rPr lang="en-US" sz="2000" dirty="0" smtClean="0">
                <a:solidFill>
                  <a:schemeClr val="bg1"/>
                </a:solidFill>
                <a:latin typeface="Times New Roman" charset="0"/>
                <a:ea typeface="Times New Roman" charset="0"/>
                <a:cs typeface="Times New Roman" charset="0"/>
              </a:rPr>
              <a:t>  </a:t>
            </a:r>
            <a:endParaRPr lang="en-US" sz="2000" dirty="0" smtClean="0">
              <a:solidFill>
                <a:schemeClr val="bg1"/>
              </a:solidFill>
              <a:latin typeface="Times New Roman" charset="0"/>
              <a:ea typeface="Times New Roman" charset="0"/>
              <a:cs typeface="Times New Roman" charset="0"/>
            </a:endParaRPr>
          </a:p>
        </p:txBody>
      </p:sp>
      <p:sp>
        <p:nvSpPr>
          <p:cNvPr id="16" name="TextBox 15"/>
          <p:cNvSpPr txBox="1"/>
          <p:nvPr/>
        </p:nvSpPr>
        <p:spPr>
          <a:xfrm>
            <a:off x="-37935" y="757851"/>
            <a:ext cx="9144000"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2.  Jesus is ‘The Christ’, the Son of God...   </a:t>
            </a:r>
            <a:endParaRPr lang="en-AU" sz="2000" dirty="0">
              <a:solidFill>
                <a:srgbClr val="FFFF00"/>
              </a:solidFill>
              <a:latin typeface="Times New Roman" charset="0"/>
              <a:ea typeface="Times New Roman" charset="0"/>
              <a:cs typeface="Times New Roman" charset="0"/>
            </a:endParaRPr>
          </a:p>
        </p:txBody>
      </p:sp>
      <mc:AlternateContent xmlns:mc="http://schemas.openxmlformats.org/markup-compatibility/2006">
        <mc:Choice xmlns:a14="http://schemas.microsoft.com/office/drawing/2010/main" Requires="a14">
          <p:sp>
            <p:nvSpPr>
              <p:cNvPr id="3" name="TextBox 2"/>
              <p:cNvSpPr txBox="1"/>
              <p:nvPr/>
            </p:nvSpPr>
            <p:spPr>
              <a:xfrm>
                <a:off x="-27297" y="1793773"/>
                <a:ext cx="8712968" cy="276999"/>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sSup>
                        <m:sSupPr>
                          <m:ctrlPr>
                            <a:rPr lang="en-AU" i="1" dirty="0" smtClean="0">
                              <a:solidFill>
                                <a:schemeClr val="bg1"/>
                              </a:solidFill>
                              <a:latin typeface="Cambria Math" charset="0"/>
                              <a:ea typeface="Cambria Math" charset="0"/>
                              <a:cs typeface="Cambria Math" charset="0"/>
                            </a:rPr>
                          </m:ctrlPr>
                        </m:sSupPr>
                        <m:e>
                          <m:r>
                            <a:rPr lang="en-US" b="0" i="1" dirty="0" smtClean="0">
                              <a:solidFill>
                                <a:schemeClr val="bg1"/>
                              </a:solidFill>
                              <a:latin typeface="Cambria Math" charset="0"/>
                              <a:ea typeface="Cambria Math" charset="0"/>
                              <a:cs typeface="Cambria Math" charset="0"/>
                            </a:rPr>
                            <m:t>(5 </m:t>
                          </m:r>
                          <m:r>
                            <a:rPr lang="en-US" b="0" i="1" dirty="0" smtClean="0">
                              <a:solidFill>
                                <a:schemeClr val="bg1"/>
                              </a:solidFill>
                              <a:latin typeface="Cambria Math" charset="0"/>
                              <a:ea typeface="Cambria Math" charset="0"/>
                              <a:cs typeface="Cambria Math" charset="0"/>
                            </a:rPr>
                            <m:t>𝑙𝑜𝑎𝑣𝑒𝑠</m:t>
                          </m:r>
                          <m:r>
                            <a:rPr lang="en-US" b="0" i="1" dirty="0" smtClean="0">
                              <a:solidFill>
                                <a:schemeClr val="bg1"/>
                              </a:solidFill>
                              <a:latin typeface="Cambria Math" charset="0"/>
                              <a:ea typeface="Cambria Math" charset="0"/>
                              <a:cs typeface="Cambria Math" charset="0"/>
                            </a:rPr>
                            <m:t>+2 </m:t>
                          </m:r>
                          <m:r>
                            <a:rPr lang="en-US" b="0" i="1" dirty="0" smtClean="0">
                              <a:solidFill>
                                <a:schemeClr val="bg1"/>
                              </a:solidFill>
                              <a:latin typeface="Cambria Math" charset="0"/>
                              <a:ea typeface="Cambria Math" charset="0"/>
                              <a:cs typeface="Cambria Math" charset="0"/>
                            </a:rPr>
                            <m:t>𝑓𝑖𝑠h</m:t>
                          </m:r>
                          <m:r>
                            <a:rPr lang="en-US" b="0" i="1" dirty="0" smtClean="0">
                              <a:solidFill>
                                <a:schemeClr val="bg1"/>
                              </a:solidFill>
                              <a:latin typeface="Cambria Math" charset="0"/>
                              <a:ea typeface="Cambria Math" charset="0"/>
                              <a:cs typeface="Cambria Math" charset="0"/>
                            </a:rPr>
                            <m:t>)</m:t>
                          </m:r>
                        </m:e>
                        <m:sup>
                          <m:r>
                            <a:rPr lang="en-US" b="0" i="1" dirty="0" smtClean="0">
                              <a:solidFill>
                                <a:schemeClr val="bg1"/>
                              </a:solidFill>
                              <a:latin typeface="Cambria Math" charset="0"/>
                              <a:ea typeface="Cambria Math" charset="0"/>
                              <a:cs typeface="Cambria Math" charset="0"/>
                            </a:rPr>
                            <m:t>𝐽𝑒𝑠𝑢𝑠</m:t>
                          </m:r>
                        </m:sup>
                      </m:sSup>
                      <m:r>
                        <a:rPr lang="en-US" b="0" i="1" dirty="0" smtClean="0">
                          <a:solidFill>
                            <a:schemeClr val="bg1"/>
                          </a:solidFill>
                          <a:latin typeface="Cambria Math" charset="0"/>
                          <a:ea typeface="Cambria Math" charset="0"/>
                          <a:cs typeface="Cambria Math" charset="0"/>
                        </a:rPr>
                        <m:t> </m:t>
                      </m:r>
                      <m:r>
                        <a:rPr lang="en-AU" i="1" dirty="0" smtClean="0">
                          <a:solidFill>
                            <a:schemeClr val="bg1"/>
                          </a:solidFill>
                          <a:latin typeface="Cambria Math" charset="0"/>
                          <a:ea typeface="Cambria Math" charset="0"/>
                          <a:cs typeface="Cambria Math" charset="0"/>
                        </a:rPr>
                        <m:t>−</m:t>
                      </m:r>
                      <m:r>
                        <a:rPr lang="en-US" b="0" i="1" dirty="0" smtClean="0">
                          <a:solidFill>
                            <a:schemeClr val="bg1"/>
                          </a:solidFill>
                          <a:latin typeface="Cambria Math" charset="0"/>
                          <a:ea typeface="Cambria Math" charset="0"/>
                          <a:cs typeface="Cambria Math" charset="0"/>
                        </a:rPr>
                        <m:t> </m:t>
                      </m:r>
                      <m:d>
                        <m:dPr>
                          <m:ctrlPr>
                            <a:rPr lang="en-US" b="0" i="1" smtClean="0">
                              <a:solidFill>
                                <a:schemeClr val="bg1"/>
                              </a:solidFill>
                              <a:latin typeface="Cambria Math" charset="0"/>
                              <a:ea typeface="Cambria Math" charset="0"/>
                              <a:cs typeface="Cambria Math" charset="0"/>
                            </a:rPr>
                          </m:ctrlPr>
                        </m:dPr>
                        <m:e>
                          <m:r>
                            <a:rPr lang="en-US" b="0" i="1" smtClean="0">
                              <a:solidFill>
                                <a:schemeClr val="bg1"/>
                              </a:solidFill>
                              <a:latin typeface="Cambria Math" charset="0"/>
                            </a:rPr>
                            <m:t>𝑎𝑝𝑝𝑒𝑡𝑖𝑡𝑒</m:t>
                          </m:r>
                          <m:r>
                            <a:rPr lang="en-US" b="0" i="1" smtClean="0">
                              <a:solidFill>
                                <a:schemeClr val="bg1"/>
                              </a:solidFill>
                              <a:latin typeface="Cambria Math" charset="0"/>
                            </a:rPr>
                            <m:t> </m:t>
                          </m:r>
                          <m:r>
                            <a:rPr lang="en-US" b="0" i="1" smtClean="0">
                              <a:solidFill>
                                <a:schemeClr val="bg1"/>
                              </a:solidFill>
                              <a:latin typeface="Cambria Math" charset="0"/>
                            </a:rPr>
                            <m:t>𝑜𝑓</m:t>
                          </m:r>
                          <m:r>
                            <a:rPr lang="en-US" b="0" i="1" smtClean="0">
                              <a:solidFill>
                                <a:schemeClr val="bg1"/>
                              </a:solidFill>
                              <a:latin typeface="Cambria Math" charset="0"/>
                            </a:rPr>
                            <m:t> </m:t>
                          </m:r>
                          <m:r>
                            <a:rPr lang="en-US" b="0" i="1" smtClean="0">
                              <a:solidFill>
                                <a:schemeClr val="bg1"/>
                              </a:solidFill>
                              <a:latin typeface="Cambria Math" charset="0"/>
                            </a:rPr>
                            <m:t>𝑎</m:t>
                          </m:r>
                          <m:r>
                            <a:rPr lang="en-US" b="0" i="1" smtClean="0">
                              <a:solidFill>
                                <a:schemeClr val="bg1"/>
                              </a:solidFill>
                              <a:latin typeface="Cambria Math" charset="0"/>
                            </a:rPr>
                            <m:t> </m:t>
                          </m:r>
                          <m:r>
                            <a:rPr lang="en-US" b="0" i="1" smtClean="0">
                              <a:solidFill>
                                <a:schemeClr val="bg1"/>
                              </a:solidFill>
                              <a:latin typeface="Cambria Math" charset="0"/>
                            </a:rPr>
                            <m:t>𝑚𝑎𝑛</m:t>
                          </m:r>
                          <m:r>
                            <a:rPr lang="en-US" b="0" i="1" smtClean="0">
                              <a:solidFill>
                                <a:schemeClr val="bg1"/>
                              </a:solidFill>
                              <a:latin typeface="Cambria Math" charset="0"/>
                            </a:rPr>
                            <m:t> × 5000</m:t>
                          </m:r>
                        </m:e>
                      </m:d>
                      <m:r>
                        <a:rPr lang="mr-IN" b="0" i="1" smtClean="0">
                          <a:solidFill>
                            <a:schemeClr val="bg1"/>
                          </a:solidFill>
                          <a:latin typeface="Cambria Math" charset="0"/>
                          <a:ea typeface="Cambria Math" charset="0"/>
                          <a:cs typeface="Cambria Math" charset="0"/>
                        </a:rPr>
                        <m:t>=</m:t>
                      </m:r>
                      <m:r>
                        <a:rPr lang="en-US" b="0" i="1" smtClean="0">
                          <a:solidFill>
                            <a:schemeClr val="bg1"/>
                          </a:solidFill>
                          <a:latin typeface="Cambria Math" charset="0"/>
                          <a:ea typeface="Cambria Math" charset="0"/>
                          <a:cs typeface="Cambria Math" charset="0"/>
                        </a:rPr>
                        <m:t>12 </m:t>
                      </m:r>
                      <m:r>
                        <a:rPr lang="en-US" b="0" i="1" smtClean="0">
                          <a:solidFill>
                            <a:schemeClr val="bg1"/>
                          </a:solidFill>
                          <a:latin typeface="Cambria Math" charset="0"/>
                          <a:ea typeface="Cambria Math" charset="0"/>
                          <a:cs typeface="Cambria Math" charset="0"/>
                        </a:rPr>
                        <m:t>𝐵𝑎𝑠𝑘𝑒𝑡𝑠</m:t>
                      </m:r>
                      <m:r>
                        <a:rPr lang="en-US" b="0" i="1" smtClean="0">
                          <a:solidFill>
                            <a:schemeClr val="bg1"/>
                          </a:solidFill>
                          <a:latin typeface="Cambria Math" charset="0"/>
                          <a:ea typeface="Cambria Math" charset="0"/>
                          <a:cs typeface="Cambria Math" charset="0"/>
                        </a:rPr>
                        <m:t> </m:t>
                      </m:r>
                      <m:r>
                        <a:rPr lang="en-US" b="0" i="1" smtClean="0">
                          <a:solidFill>
                            <a:schemeClr val="bg1"/>
                          </a:solidFill>
                          <a:latin typeface="Cambria Math" charset="0"/>
                          <a:ea typeface="Cambria Math" charset="0"/>
                          <a:cs typeface="Cambria Math" charset="0"/>
                        </a:rPr>
                        <m:t>𝑜𝑓</m:t>
                      </m:r>
                      <m:r>
                        <a:rPr lang="en-US" b="0" i="1" smtClean="0">
                          <a:solidFill>
                            <a:schemeClr val="bg1"/>
                          </a:solidFill>
                          <a:latin typeface="Cambria Math" charset="0"/>
                          <a:ea typeface="Cambria Math" charset="0"/>
                          <a:cs typeface="Cambria Math" charset="0"/>
                        </a:rPr>
                        <m:t> </m:t>
                      </m:r>
                      <m:r>
                        <a:rPr lang="en-US" b="0" i="1" smtClean="0">
                          <a:solidFill>
                            <a:schemeClr val="bg1"/>
                          </a:solidFill>
                          <a:latin typeface="Cambria Math" charset="0"/>
                          <a:ea typeface="Cambria Math" charset="0"/>
                          <a:cs typeface="Cambria Math" charset="0"/>
                        </a:rPr>
                        <m:t>𝐿𝑒𝑓𝑡𝑜𝑣𝑒𝑟𝑠</m:t>
                      </m:r>
                    </m:oMath>
                  </m:oMathPara>
                </a14:m>
                <a:endParaRPr lang="en-AU" i="1" dirty="0">
                  <a:solidFill>
                    <a:schemeClr val="bg1"/>
                  </a:solidFill>
                  <a:latin typeface="Cambria Math" charset="0"/>
                </a:endParaRPr>
              </a:p>
            </p:txBody>
          </p:sp>
        </mc:Choice>
        <mc:Fallback>
          <p:sp>
            <p:nvSpPr>
              <p:cNvPr id="3" name="TextBox 2"/>
              <p:cNvSpPr txBox="1">
                <a:spLocks noRot="1" noChangeAspect="1" noMove="1" noResize="1" noEditPoints="1" noAdjustHandles="1" noChangeArrowheads="1" noChangeShapeType="1" noTextEdit="1"/>
              </p:cNvSpPr>
              <p:nvPr/>
            </p:nvSpPr>
            <p:spPr>
              <a:xfrm>
                <a:off x="-27297" y="1793773"/>
                <a:ext cx="8712968" cy="276999"/>
              </a:xfrm>
              <a:prstGeom prst="rect">
                <a:avLst/>
              </a:prstGeom>
              <a:blipFill rotWithShape="0">
                <a:blip r:embed="rId3"/>
                <a:stretch>
                  <a:fillRect t="-141304" b="-178261"/>
                </a:stretch>
              </a:blipFill>
            </p:spPr>
            <p:txBody>
              <a:bodyPr/>
              <a:lstStyle/>
              <a:p>
                <a:r>
                  <a:rPr lang="en-AU">
                    <a:noFill/>
                  </a:rPr>
                  <a:t> </a:t>
                </a:r>
              </a:p>
            </p:txBody>
          </p:sp>
        </mc:Fallback>
      </mc:AlternateContent>
      <p:sp>
        <p:nvSpPr>
          <p:cNvPr id="23" name="TextBox 22"/>
          <p:cNvSpPr txBox="1"/>
          <p:nvPr/>
        </p:nvSpPr>
        <p:spPr>
          <a:xfrm>
            <a:off x="-15586" y="2116061"/>
            <a:ext cx="4680520" cy="369332"/>
          </a:xfrm>
          <a:prstGeom prst="rect">
            <a:avLst/>
          </a:prstGeom>
          <a:noFill/>
        </p:spPr>
        <p:txBody>
          <a:bodyPr wrap="square" rtlCol="0">
            <a:spAutoFit/>
          </a:bodyPr>
          <a:lstStyle/>
          <a:p>
            <a:r>
              <a:rPr lang="en-US" dirty="0" smtClean="0">
                <a:solidFill>
                  <a:srgbClr val="FFFF00"/>
                </a:solidFill>
                <a:latin typeface="Times New Roman" charset="0"/>
                <a:ea typeface="Times New Roman" charset="0"/>
                <a:cs typeface="Times New Roman" charset="0"/>
              </a:rPr>
              <a:t>Jesus walks on water.  The disciples are terrified.  </a:t>
            </a:r>
            <a:endParaRPr lang="en-AU" dirty="0">
              <a:solidFill>
                <a:srgbClr val="FFFF00"/>
              </a:solidFill>
              <a:latin typeface="Times New Roman" charset="0"/>
              <a:ea typeface="Times New Roman" charset="0"/>
              <a:cs typeface="Times New Roman" charset="0"/>
            </a:endParaRPr>
          </a:p>
        </p:txBody>
      </p:sp>
      <p:sp>
        <p:nvSpPr>
          <p:cNvPr id="4" name="Rectangle 3"/>
          <p:cNvSpPr/>
          <p:nvPr/>
        </p:nvSpPr>
        <p:spPr>
          <a:xfrm>
            <a:off x="4576435" y="2112834"/>
            <a:ext cx="4932040" cy="369332"/>
          </a:xfrm>
          <a:prstGeom prst="rect">
            <a:avLst/>
          </a:prstGeom>
        </p:spPr>
        <p:txBody>
          <a:bodyPr wrap="square">
            <a:spAutoFit/>
          </a:bodyPr>
          <a:lstStyle/>
          <a:p>
            <a:r>
              <a:rPr lang="en-AU" dirty="0" smtClean="0">
                <a:solidFill>
                  <a:schemeClr val="bg1"/>
                </a:solidFill>
                <a:latin typeface="Comic Sans MS" charset="0"/>
                <a:ea typeface="Comic Sans MS" charset="0"/>
                <a:cs typeface="Comic Sans MS" charset="0"/>
              </a:rPr>
              <a:t>“</a:t>
            </a:r>
            <a:r>
              <a:rPr lang="en-AU" dirty="0">
                <a:solidFill>
                  <a:schemeClr val="bg1"/>
                </a:solidFill>
                <a:latin typeface="Comic Sans MS" charset="0"/>
                <a:ea typeface="Comic Sans MS" charset="0"/>
                <a:cs typeface="Comic Sans MS" charset="0"/>
              </a:rPr>
              <a:t>Take heart;  it is I.  Do not be afraid.”</a:t>
            </a:r>
            <a:endParaRPr lang="en-AU" dirty="0">
              <a:latin typeface="Comic Sans MS" charset="0"/>
              <a:ea typeface="Comic Sans MS" charset="0"/>
              <a:cs typeface="Comic Sans MS" charset="0"/>
            </a:endParaRPr>
          </a:p>
        </p:txBody>
      </p:sp>
      <p:sp>
        <p:nvSpPr>
          <p:cNvPr id="5" name="Rectangle 4"/>
          <p:cNvSpPr/>
          <p:nvPr/>
        </p:nvSpPr>
        <p:spPr>
          <a:xfrm>
            <a:off x="789649" y="2485393"/>
            <a:ext cx="6628407" cy="646331"/>
          </a:xfrm>
          <a:prstGeom prst="rect">
            <a:avLst/>
          </a:prstGeom>
          <a:ln>
            <a:solidFill>
              <a:schemeClr val="bg1"/>
            </a:solidFill>
          </a:ln>
        </p:spPr>
        <p:txBody>
          <a:bodyPr wrap="square">
            <a:spAutoFit/>
          </a:bodyPr>
          <a:lstStyle/>
          <a:p>
            <a:r>
              <a:rPr lang="en-AU" dirty="0">
                <a:solidFill>
                  <a:schemeClr val="bg1"/>
                </a:solidFill>
                <a:latin typeface="Comic Sans MS" charset="0"/>
                <a:ea typeface="Arial" charset="0"/>
                <a:cs typeface="Times New Roman" charset="0"/>
              </a:rPr>
              <a:t>they were utterly astounded, </a:t>
            </a:r>
            <a:r>
              <a:rPr lang="en-AU" b="1" baseline="30000" dirty="0">
                <a:solidFill>
                  <a:schemeClr val="bg1"/>
                </a:solidFill>
                <a:latin typeface="Comic Sans MS" charset="0"/>
                <a:ea typeface="Arial" charset="0"/>
                <a:cs typeface="Times New Roman" charset="0"/>
              </a:rPr>
              <a:t>52 </a:t>
            </a:r>
            <a:r>
              <a:rPr lang="en-AU" dirty="0">
                <a:solidFill>
                  <a:schemeClr val="bg1"/>
                </a:solidFill>
                <a:latin typeface="Comic Sans MS" charset="0"/>
                <a:ea typeface="Arial" charset="0"/>
                <a:cs typeface="Times New Roman" charset="0"/>
              </a:rPr>
              <a:t>for they did not understand about the loaves, but their hearts were hardened.</a:t>
            </a:r>
            <a:r>
              <a:rPr lang="en-GB" dirty="0">
                <a:solidFill>
                  <a:schemeClr val="bg1"/>
                </a:solidFill>
              </a:rPr>
              <a:t> </a:t>
            </a:r>
            <a:endParaRPr lang="en-AU" dirty="0">
              <a:solidFill>
                <a:schemeClr val="bg1"/>
              </a:solidFill>
            </a:endParaRPr>
          </a:p>
        </p:txBody>
      </p:sp>
      <p:sp>
        <p:nvSpPr>
          <p:cNvPr id="24" name="TextBox 23"/>
          <p:cNvSpPr txBox="1"/>
          <p:nvPr/>
        </p:nvSpPr>
        <p:spPr>
          <a:xfrm>
            <a:off x="143734" y="3066375"/>
            <a:ext cx="8962331"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Jesus fed bread to the people in the wilderness.  Only God can do this</a:t>
            </a:r>
            <a:endParaRPr lang="en-US" sz="2000" dirty="0" smtClean="0">
              <a:solidFill>
                <a:schemeClr val="bg1"/>
              </a:solidFill>
              <a:latin typeface="Times New Roman" charset="0"/>
              <a:ea typeface="Times New Roman" charset="0"/>
              <a:cs typeface="Times New Roman" charset="0"/>
            </a:endParaRPr>
          </a:p>
        </p:txBody>
      </p:sp>
      <p:sp>
        <p:nvSpPr>
          <p:cNvPr id="6" name="Rectangle 5"/>
          <p:cNvSpPr/>
          <p:nvPr/>
        </p:nvSpPr>
        <p:spPr>
          <a:xfrm>
            <a:off x="911247" y="3433208"/>
            <a:ext cx="6385210" cy="646331"/>
          </a:xfrm>
          <a:prstGeom prst="rect">
            <a:avLst/>
          </a:prstGeom>
          <a:ln>
            <a:solidFill>
              <a:schemeClr val="bg1"/>
            </a:solidFill>
          </a:ln>
        </p:spPr>
        <p:txBody>
          <a:bodyPr wrap="none">
            <a:spAutoFit/>
          </a:bodyPr>
          <a:lstStyle/>
          <a:p>
            <a:pPr algn="r"/>
            <a:r>
              <a:rPr lang="en-AU" dirty="0">
                <a:solidFill>
                  <a:schemeClr val="bg1"/>
                </a:solidFill>
                <a:latin typeface="Times New Roman" charset="0"/>
                <a:ea typeface="Arial" charset="0"/>
              </a:rPr>
              <a:t>God tells </a:t>
            </a:r>
            <a:r>
              <a:rPr lang="en-AU" dirty="0" smtClean="0">
                <a:solidFill>
                  <a:schemeClr val="bg1"/>
                </a:solidFill>
                <a:latin typeface="Times New Roman" charset="0"/>
                <a:ea typeface="Arial" charset="0"/>
              </a:rPr>
              <a:t>Moses His Name, </a:t>
            </a:r>
            <a:r>
              <a:rPr lang="en-AU" dirty="0" err="1">
                <a:solidFill>
                  <a:schemeClr val="bg1"/>
                </a:solidFill>
                <a:latin typeface="Times" charset="0"/>
                <a:ea typeface="Arial" charset="0"/>
                <a:cs typeface="Times New Roman" charset="0"/>
              </a:rPr>
              <a:t>Ἐγώ</a:t>
            </a:r>
            <a:r>
              <a:rPr lang="en-AU" dirty="0">
                <a:solidFill>
                  <a:schemeClr val="bg1"/>
                </a:solidFill>
                <a:latin typeface="Times" charset="0"/>
                <a:ea typeface="Arial" charset="0"/>
                <a:cs typeface="Times New Roman" charset="0"/>
              </a:rPr>
              <a:t> </a:t>
            </a:r>
            <a:r>
              <a:rPr lang="en-AU" dirty="0" err="1">
                <a:solidFill>
                  <a:schemeClr val="bg1"/>
                </a:solidFill>
                <a:latin typeface="Times" charset="0"/>
                <a:ea typeface="Arial" charset="0"/>
                <a:cs typeface="Times New Roman" charset="0"/>
              </a:rPr>
              <a:t>εἰμι</a:t>
            </a:r>
            <a:r>
              <a:rPr lang="en-AU" dirty="0">
                <a:solidFill>
                  <a:schemeClr val="bg1"/>
                </a:solidFill>
                <a:latin typeface="Times New Roman" charset="0"/>
                <a:ea typeface="Arial" charset="0"/>
              </a:rPr>
              <a:t>  (Ego </a:t>
            </a:r>
            <a:r>
              <a:rPr lang="en-AU" dirty="0" err="1">
                <a:solidFill>
                  <a:schemeClr val="bg1"/>
                </a:solidFill>
                <a:latin typeface="Times New Roman" charset="0"/>
                <a:ea typeface="Arial" charset="0"/>
              </a:rPr>
              <a:t>Eimi</a:t>
            </a:r>
            <a:r>
              <a:rPr lang="en-AU" dirty="0">
                <a:solidFill>
                  <a:schemeClr val="bg1"/>
                </a:solidFill>
                <a:latin typeface="Times New Roman" charset="0"/>
                <a:ea typeface="Arial" charset="0"/>
              </a:rPr>
              <a:t>) “I am</a:t>
            </a:r>
            <a:r>
              <a:rPr lang="en-AU" dirty="0" smtClean="0">
                <a:solidFill>
                  <a:schemeClr val="bg1"/>
                </a:solidFill>
                <a:latin typeface="Times New Roman" charset="0"/>
                <a:ea typeface="Arial" charset="0"/>
              </a:rPr>
              <a:t>”</a:t>
            </a:r>
          </a:p>
          <a:p>
            <a:pPr algn="r"/>
            <a:r>
              <a:rPr lang="en-AU" dirty="0">
                <a:solidFill>
                  <a:schemeClr val="bg1"/>
                </a:solidFill>
                <a:latin typeface="Times New Roman" charset="0"/>
                <a:ea typeface="Arial" charset="0"/>
              </a:rPr>
              <a:t>Jesus </a:t>
            </a:r>
            <a:r>
              <a:rPr lang="en-AU" dirty="0" smtClean="0">
                <a:solidFill>
                  <a:schemeClr val="bg1"/>
                </a:solidFill>
                <a:latin typeface="Times New Roman" charset="0"/>
                <a:ea typeface="Arial" charset="0"/>
              </a:rPr>
              <a:t>identifies Himself, </a:t>
            </a:r>
            <a:r>
              <a:rPr lang="en-AU" dirty="0">
                <a:solidFill>
                  <a:schemeClr val="bg1"/>
                </a:solidFill>
                <a:latin typeface="Times New Roman" charset="0"/>
                <a:ea typeface="Arial" charset="0"/>
              </a:rPr>
              <a:t>“Take heart </a:t>
            </a:r>
            <a:r>
              <a:rPr lang="en-AU" dirty="0" err="1">
                <a:solidFill>
                  <a:schemeClr val="bg1"/>
                </a:solidFill>
                <a:latin typeface="Times" charset="0"/>
                <a:ea typeface="Arial" charset="0"/>
                <a:cs typeface="Times New Roman" charset="0"/>
              </a:rPr>
              <a:t>Ἐγώ</a:t>
            </a:r>
            <a:r>
              <a:rPr lang="en-AU" dirty="0">
                <a:solidFill>
                  <a:schemeClr val="bg1"/>
                </a:solidFill>
                <a:latin typeface="Times" charset="0"/>
                <a:ea typeface="Arial" charset="0"/>
                <a:cs typeface="Times New Roman" charset="0"/>
              </a:rPr>
              <a:t> </a:t>
            </a:r>
            <a:r>
              <a:rPr lang="en-AU" dirty="0" err="1">
                <a:solidFill>
                  <a:schemeClr val="bg1"/>
                </a:solidFill>
                <a:latin typeface="Times" charset="0"/>
                <a:ea typeface="Arial" charset="0"/>
                <a:cs typeface="Times New Roman" charset="0"/>
              </a:rPr>
              <a:t>εἰμι</a:t>
            </a:r>
            <a:r>
              <a:rPr lang="en-AU" dirty="0">
                <a:solidFill>
                  <a:schemeClr val="bg1"/>
                </a:solidFill>
                <a:latin typeface="Times New Roman" charset="0"/>
                <a:ea typeface="Arial" charset="0"/>
              </a:rPr>
              <a:t>  (Ego </a:t>
            </a:r>
            <a:r>
              <a:rPr lang="en-AU" dirty="0" err="1">
                <a:solidFill>
                  <a:schemeClr val="bg1"/>
                </a:solidFill>
                <a:latin typeface="Times New Roman" charset="0"/>
                <a:ea typeface="Arial" charset="0"/>
              </a:rPr>
              <a:t>Eimi</a:t>
            </a:r>
            <a:r>
              <a:rPr lang="en-AU" dirty="0">
                <a:solidFill>
                  <a:schemeClr val="bg1"/>
                </a:solidFill>
                <a:latin typeface="Times New Roman" charset="0"/>
                <a:ea typeface="Arial" charset="0"/>
              </a:rPr>
              <a:t>) “I am</a:t>
            </a:r>
            <a:r>
              <a:rPr lang="en-AU" dirty="0" smtClean="0">
                <a:solidFill>
                  <a:schemeClr val="bg1"/>
                </a:solidFill>
                <a:latin typeface="Times New Roman" charset="0"/>
                <a:ea typeface="Arial" charset="0"/>
              </a:rPr>
              <a:t>”</a:t>
            </a:r>
            <a:endParaRPr lang="en-AU" dirty="0">
              <a:solidFill>
                <a:schemeClr val="bg1"/>
              </a:solidFill>
            </a:endParaRPr>
          </a:p>
        </p:txBody>
      </p:sp>
      <p:sp>
        <p:nvSpPr>
          <p:cNvPr id="25" name="TextBox 24"/>
          <p:cNvSpPr txBox="1"/>
          <p:nvPr/>
        </p:nvSpPr>
        <p:spPr>
          <a:xfrm>
            <a:off x="7296457" y="3433207"/>
            <a:ext cx="1872208" cy="646331"/>
          </a:xfrm>
          <a:prstGeom prst="rect">
            <a:avLst/>
          </a:prstGeom>
          <a:noFill/>
        </p:spPr>
        <p:txBody>
          <a:bodyPr wrap="square" rtlCol="0">
            <a:spAutoFit/>
          </a:bodyPr>
          <a:lstStyle/>
          <a:p>
            <a:r>
              <a:rPr lang="en-US" dirty="0" smtClean="0">
                <a:solidFill>
                  <a:srgbClr val="FFFF00"/>
                </a:solidFill>
                <a:latin typeface="Times New Roman" charset="0"/>
                <a:ea typeface="Times New Roman" charset="0"/>
                <a:cs typeface="Times New Roman" charset="0"/>
              </a:rPr>
              <a:t>Jesus identifies Himself as God</a:t>
            </a:r>
            <a:endParaRPr lang="en-AU" dirty="0">
              <a:solidFill>
                <a:srgbClr val="FFFF00"/>
              </a:solidFill>
              <a:latin typeface="Times New Roman" charset="0"/>
              <a:ea typeface="Times New Roman" charset="0"/>
              <a:cs typeface="Times New Roman" charset="0"/>
            </a:endParaRPr>
          </a:p>
        </p:txBody>
      </p:sp>
      <p:sp>
        <p:nvSpPr>
          <p:cNvPr id="26" name="TextBox 25"/>
          <p:cNvSpPr txBox="1"/>
          <p:nvPr/>
        </p:nvSpPr>
        <p:spPr>
          <a:xfrm>
            <a:off x="22350" y="4079538"/>
            <a:ext cx="9121650" cy="163121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“Hardness of heart” is the failure to </a:t>
            </a:r>
            <a:r>
              <a:rPr lang="en-US" sz="2000" dirty="0" err="1" smtClean="0">
                <a:solidFill>
                  <a:schemeClr val="bg1"/>
                </a:solidFill>
                <a:latin typeface="Times New Roman" charset="0"/>
                <a:ea typeface="Times New Roman" charset="0"/>
                <a:cs typeface="Times New Roman" charset="0"/>
              </a:rPr>
              <a:t>recognise</a:t>
            </a:r>
            <a:r>
              <a:rPr lang="en-US" sz="2000" dirty="0" smtClean="0">
                <a:solidFill>
                  <a:schemeClr val="bg1"/>
                </a:solidFill>
                <a:latin typeface="Times New Roman" charset="0"/>
                <a:ea typeface="Times New Roman" charset="0"/>
                <a:cs typeface="Times New Roman" charset="0"/>
              </a:rPr>
              <a:t> the divinity of Jesus (He is God)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Jesus claims to be God.  </a:t>
            </a:r>
            <a:r>
              <a:rPr lang="en-US" sz="2000" dirty="0" smtClean="0">
                <a:solidFill>
                  <a:srgbClr val="FFFF00"/>
                </a:solidFill>
                <a:latin typeface="Times New Roman" charset="0"/>
                <a:ea typeface="Times New Roman" charset="0"/>
                <a:cs typeface="Times New Roman" charset="0"/>
              </a:rPr>
              <a:t>Is He a </a:t>
            </a:r>
            <a:r>
              <a:rPr lang="en-US" sz="2000" u="sng" dirty="0" smtClean="0">
                <a:solidFill>
                  <a:srgbClr val="FFFF00"/>
                </a:solidFill>
                <a:latin typeface="Times New Roman" charset="0"/>
                <a:ea typeface="Times New Roman" charset="0"/>
                <a:cs typeface="Times New Roman" charset="0"/>
              </a:rPr>
              <a:t>Liar</a:t>
            </a:r>
            <a:r>
              <a:rPr lang="en-US" sz="2000" dirty="0" smtClean="0">
                <a:solidFill>
                  <a:srgbClr val="FFFF00"/>
                </a:solidFill>
                <a:latin typeface="Times New Roman" charset="0"/>
                <a:ea typeface="Times New Roman" charset="0"/>
                <a:cs typeface="Times New Roman" charset="0"/>
              </a:rPr>
              <a:t>?  Is He a </a:t>
            </a:r>
            <a:r>
              <a:rPr lang="en-US" sz="2000" u="sng" dirty="0" smtClean="0">
                <a:solidFill>
                  <a:srgbClr val="FFFF00"/>
                </a:solidFill>
                <a:latin typeface="Times New Roman" charset="0"/>
                <a:ea typeface="Times New Roman" charset="0"/>
                <a:cs typeface="Times New Roman" charset="0"/>
              </a:rPr>
              <a:t>Lunatic</a:t>
            </a:r>
            <a:r>
              <a:rPr lang="en-US" sz="2000" dirty="0" smtClean="0">
                <a:solidFill>
                  <a:srgbClr val="FFFF00"/>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Or is it true? </a:t>
            </a:r>
            <a:r>
              <a:rPr lang="en-US" sz="2000" dirty="0" smtClean="0">
                <a:solidFill>
                  <a:srgbClr val="FFFF00"/>
                </a:solidFill>
                <a:latin typeface="Times New Roman" charset="0"/>
                <a:ea typeface="Times New Roman" charset="0"/>
                <a:cs typeface="Times New Roman" charset="0"/>
              </a:rPr>
              <a:t>Is He </a:t>
            </a:r>
            <a:r>
              <a:rPr lang="en-US" sz="2000" u="sng" dirty="0" smtClean="0">
                <a:solidFill>
                  <a:srgbClr val="FFFF00"/>
                </a:solidFill>
                <a:latin typeface="Times New Roman" charset="0"/>
                <a:ea typeface="Times New Roman" charset="0"/>
                <a:cs typeface="Times New Roman" charset="0"/>
              </a:rPr>
              <a:t>Lord</a:t>
            </a:r>
            <a:r>
              <a:rPr lang="en-US" sz="2000" dirty="0" smtClean="0">
                <a:solidFill>
                  <a:srgbClr val="FFFF00"/>
                </a:solidFill>
                <a:latin typeface="Times New Roman" charset="0"/>
                <a:ea typeface="Times New Roman" charset="0"/>
                <a:cs typeface="Times New Roman" charset="0"/>
              </a:rPr>
              <a:t>?</a:t>
            </a:r>
          </a:p>
          <a:p>
            <a:pPr marL="342900" indent="-342900">
              <a:buFont typeface="Arial" charset="0"/>
              <a:buChar char="•"/>
            </a:pPr>
            <a:r>
              <a:rPr lang="en-US" sz="2000" u="sng" dirty="0" smtClean="0">
                <a:solidFill>
                  <a:schemeClr val="bg1"/>
                </a:solidFill>
                <a:latin typeface="Times New Roman" charset="0"/>
                <a:ea typeface="Times New Roman" charset="0"/>
                <a:cs typeface="Times New Roman" charset="0"/>
              </a:rPr>
              <a:t>Not just “a life improver”</a:t>
            </a:r>
            <a:r>
              <a:rPr lang="en-US" sz="2000" dirty="0" smtClean="0">
                <a:solidFill>
                  <a:schemeClr val="bg1"/>
                </a:solidFill>
                <a:latin typeface="Times New Roman" charset="0"/>
                <a:ea typeface="Times New Roman" charset="0"/>
                <a:cs typeface="Times New Roman" charset="0"/>
              </a:rPr>
              <a:t>.  He is God.  </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He owes us nothing.    We owe Him everything.  </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We owe Him our worship, simply because He is God</a:t>
            </a:r>
            <a:endParaRPr lang="en-US" sz="20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896525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bg/>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6">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6">
                                            <p:txEl>
                                              <p:pRg st="2" end="2"/>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6">
                                            <p:txEl>
                                              <p:pRg st="3" end="3"/>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6" grpId="0"/>
      <p:bldP spid="3" grpId="0"/>
      <p:bldP spid="23" grpId="0"/>
      <p:bldP spid="4" grpId="0"/>
      <p:bldP spid="5" grpId="0" animBg="1"/>
      <p:bldP spid="24" grpId="0"/>
      <p:bldP spid="6" grpId="0" uiExpand="1" build="p" animBg="1"/>
      <p:bldP spid="25" grpId="0"/>
      <p:bldP spid="26"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525965"/>
          </a:xfrm>
          <a:prstGeom prst="rect">
            <a:avLst/>
          </a:prstGeom>
          <a:solidFill>
            <a:schemeClr val="bg1"/>
          </a:solidFill>
          <a:ln w="9525">
            <a:noFill/>
            <a:miter lim="800000"/>
            <a:headEnd/>
            <a:tailEnd/>
          </a:ln>
        </p:spPr>
        <p:txBody>
          <a:bodyPr wrap="square">
            <a:prstTxWarp prst="textNoShape">
              <a:avLst/>
            </a:prstTxWarp>
            <a:spAutoFit/>
          </a:bodyPr>
          <a:lstStyle/>
          <a:p>
            <a:pPr indent="152400">
              <a:lnSpc>
                <a:spcPct val="115000"/>
              </a:lnSpc>
              <a:spcAft>
                <a:spcPts val="0"/>
              </a:spcAft>
            </a:pPr>
            <a:r>
              <a:rPr lang="en-US" sz="2800" b="1" baseline="30000" dirty="0">
                <a:latin typeface="Comic Sans MS" charset="0"/>
                <a:ea typeface="Arial" charset="0"/>
                <a:cs typeface="Times New Roman" charset="0"/>
              </a:rPr>
              <a:t>Mark 14:22 </a:t>
            </a:r>
            <a:r>
              <a:rPr lang="en-US" sz="2800" dirty="0">
                <a:latin typeface="Comic Sans MS" charset="0"/>
                <a:ea typeface="Arial" charset="0"/>
                <a:cs typeface="Times New Roman" charset="0"/>
              </a:rPr>
              <a:t>… as they were eating, he took bread, and after blessing it broke it and gave it to them, and said, </a:t>
            </a:r>
            <a:r>
              <a:rPr lang="en-US" sz="2800" dirty="0">
                <a:solidFill>
                  <a:srgbClr val="FF0000"/>
                </a:solidFill>
                <a:latin typeface="Comic Sans MS" charset="0"/>
                <a:ea typeface="Arial" charset="0"/>
                <a:cs typeface="Times New Roman" charset="0"/>
              </a:rPr>
              <a:t>“Take;  this is my body.” </a:t>
            </a:r>
            <a:r>
              <a:rPr lang="en-US" sz="2800" dirty="0">
                <a:latin typeface="Comic Sans MS" charset="0"/>
                <a:ea typeface="Arial" charset="0"/>
                <a:cs typeface="Times New Roman" charset="0"/>
              </a:rPr>
              <a:t> </a:t>
            </a:r>
            <a:r>
              <a:rPr lang="en-US" sz="2800" b="1" baseline="30000" dirty="0">
                <a:latin typeface="Comic Sans MS" charset="0"/>
                <a:ea typeface="Arial" charset="0"/>
                <a:cs typeface="Times New Roman" charset="0"/>
              </a:rPr>
              <a:t>23 </a:t>
            </a:r>
            <a:r>
              <a:rPr lang="en-US" sz="2800" dirty="0">
                <a:latin typeface="Comic Sans MS" charset="0"/>
                <a:ea typeface="Arial" charset="0"/>
                <a:cs typeface="Times New Roman" charset="0"/>
              </a:rPr>
              <a:t>And he took a cup, and when he had given thanks he gave it to them, and they all drank of it.  </a:t>
            </a:r>
            <a:r>
              <a:rPr lang="en-US" sz="2800" b="1" baseline="30000" dirty="0">
                <a:latin typeface="Comic Sans MS" charset="0"/>
                <a:ea typeface="Arial" charset="0"/>
                <a:cs typeface="Times New Roman" charset="0"/>
              </a:rPr>
              <a:t>24 </a:t>
            </a:r>
            <a:r>
              <a:rPr lang="en-US" sz="2800" dirty="0">
                <a:latin typeface="Comic Sans MS" charset="0"/>
                <a:ea typeface="Arial" charset="0"/>
                <a:cs typeface="Times New Roman" charset="0"/>
              </a:rPr>
              <a:t>And he said to them, </a:t>
            </a:r>
            <a:r>
              <a:rPr lang="en-US" sz="2800" dirty="0">
                <a:solidFill>
                  <a:srgbClr val="FF0000"/>
                </a:solidFill>
                <a:latin typeface="Comic Sans MS" charset="0"/>
                <a:ea typeface="Arial" charset="0"/>
                <a:cs typeface="Times New Roman" charset="0"/>
              </a:rPr>
              <a:t>“This is my blood of the covenant, which is poured out for many.</a:t>
            </a:r>
            <a:r>
              <a:rPr lang="en-US" sz="2800" dirty="0">
                <a:latin typeface="Comic Sans MS" charset="0"/>
                <a:ea typeface="Arial" charset="0"/>
                <a:cs typeface="Times New Roman" charset="0"/>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539589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68999</TotalTime>
  <Words>552</Words>
  <Application>Microsoft Macintosh PowerPoint</Application>
  <PresentationFormat>On-screen Show (16:10)</PresentationFormat>
  <Paragraphs>51</Paragraphs>
  <Slides>10</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Calibri</vt:lpstr>
      <vt:lpstr>Cambria Math</vt:lpstr>
      <vt:lpstr>Comic Sans MS</vt:lpstr>
      <vt:lpstr>Times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1275</cp:revision>
  <cp:lastPrinted>2019-01-25T19:25:45Z</cp:lastPrinted>
  <dcterms:created xsi:type="dcterms:W3CDTF">2016-11-04T06:28:01Z</dcterms:created>
  <dcterms:modified xsi:type="dcterms:W3CDTF">2019-01-25T19:30:40Z</dcterms:modified>
</cp:coreProperties>
</file>